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57" r:id="rId3"/>
    <p:sldId id="258" r:id="rId4"/>
    <p:sldId id="259" r:id="rId5"/>
    <p:sldId id="283" r:id="rId6"/>
    <p:sldId id="288" r:id="rId7"/>
    <p:sldId id="289" r:id="rId8"/>
    <p:sldId id="290" r:id="rId9"/>
    <p:sldId id="318" r:id="rId10"/>
    <p:sldId id="285" r:id="rId11"/>
    <p:sldId id="261" r:id="rId12"/>
    <p:sldId id="317" r:id="rId13"/>
    <p:sldId id="297" r:id="rId14"/>
    <p:sldId id="298" r:id="rId15"/>
    <p:sldId id="291" r:id="rId16"/>
    <p:sldId id="293" r:id="rId17"/>
    <p:sldId id="294" r:id="rId18"/>
    <p:sldId id="295" r:id="rId19"/>
    <p:sldId id="265" r:id="rId20"/>
    <p:sldId id="266" r:id="rId21"/>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99"/>
    <a:srgbClr val="F3E6B7"/>
    <a:srgbClr val="425222"/>
    <a:srgbClr val="0A253E"/>
    <a:srgbClr val="D9D8D4"/>
    <a:srgbClr val="C6C3BE"/>
    <a:srgbClr val="AEA9A3"/>
    <a:srgbClr val="665C52"/>
    <a:srgbClr val="DCD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0969" autoAdjust="0"/>
  </p:normalViewPr>
  <p:slideViewPr>
    <p:cSldViewPr snapToGrid="0" snapToObjects="1" showGuides="1">
      <p:cViewPr varScale="1">
        <p:scale>
          <a:sx n="60" d="100"/>
          <a:sy n="60" d="100"/>
        </p:scale>
        <p:origin x="16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ata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D1B808-85D5-4864-8A23-6B4181C45556}" type="doc">
      <dgm:prSet loTypeId="urn:microsoft.com/office/officeart/2005/8/layout/hList2" loCatId="picture" qsTypeId="urn:microsoft.com/office/officeart/2005/8/quickstyle/simple3" qsCatId="simple" csTypeId="urn:microsoft.com/office/officeart/2005/8/colors/colorful3" csCatId="colorful" phldr="1"/>
      <dgm:spPr/>
      <dgm:t>
        <a:bodyPr/>
        <a:lstStyle/>
        <a:p>
          <a:endParaRPr lang="es-CL"/>
        </a:p>
      </dgm:t>
    </dgm:pt>
    <dgm:pt modelId="{BD308F31-D601-453D-9081-E7CC58653D9D}">
      <dgm:prSet phldrT="[Texto]" custT="1"/>
      <dgm:spPr/>
      <dgm:t>
        <a:bodyPr/>
        <a:lstStyle/>
        <a:p>
          <a:r>
            <a:rPr lang="es-CL" sz="2000" dirty="0" smtClean="0"/>
            <a:t>BlackBerry</a:t>
          </a:r>
          <a:endParaRPr lang="es-CL" sz="2000" dirty="0"/>
        </a:p>
      </dgm:t>
    </dgm:pt>
    <dgm:pt modelId="{1BE52EDB-2532-4728-B2C7-856632B57DDB}" type="parTrans" cxnId="{0A25FAE0-CCD0-42A1-9210-7C9BE1BAF561}">
      <dgm:prSet/>
      <dgm:spPr/>
      <dgm:t>
        <a:bodyPr/>
        <a:lstStyle/>
        <a:p>
          <a:endParaRPr lang="es-CL" sz="3200"/>
        </a:p>
      </dgm:t>
    </dgm:pt>
    <dgm:pt modelId="{70A2C477-596E-402A-AE1C-9A3098E3D801}" type="sibTrans" cxnId="{0A25FAE0-CCD0-42A1-9210-7C9BE1BAF561}">
      <dgm:prSet/>
      <dgm:spPr/>
      <dgm:t>
        <a:bodyPr/>
        <a:lstStyle/>
        <a:p>
          <a:endParaRPr lang="es-CL" sz="3200"/>
        </a:p>
      </dgm:t>
    </dgm:pt>
    <dgm:pt modelId="{505123A8-572F-481E-9D3E-6309A8110F5C}">
      <dgm:prSet custT="1"/>
      <dgm:spPr/>
      <dgm:t>
        <a:bodyPr/>
        <a:lstStyle/>
        <a:p>
          <a:pPr algn="just"/>
          <a:r>
            <a:rPr lang="es-CL" sz="1300" dirty="0" smtClean="0"/>
            <a:t>Reacciona tarde a tendencias del mercado, falta de adaptabilidad.</a:t>
          </a:r>
          <a:endParaRPr lang="es-CL" sz="1300" dirty="0"/>
        </a:p>
      </dgm:t>
    </dgm:pt>
    <dgm:pt modelId="{D055A34F-19CE-4724-8B87-54D874C483A4}" type="parTrans" cxnId="{B0B2B528-78D4-4656-9CD4-5ABEE5412AB0}">
      <dgm:prSet/>
      <dgm:spPr/>
      <dgm:t>
        <a:bodyPr/>
        <a:lstStyle/>
        <a:p>
          <a:endParaRPr lang="es-CL" sz="3200"/>
        </a:p>
      </dgm:t>
    </dgm:pt>
    <dgm:pt modelId="{42B41D69-97E2-44BA-9A5B-F973C71D1210}" type="sibTrans" cxnId="{B0B2B528-78D4-4656-9CD4-5ABEE5412AB0}">
      <dgm:prSet/>
      <dgm:spPr/>
      <dgm:t>
        <a:bodyPr/>
        <a:lstStyle/>
        <a:p>
          <a:endParaRPr lang="es-CL" sz="3200"/>
        </a:p>
      </dgm:t>
    </dgm:pt>
    <dgm:pt modelId="{011832D1-7F5A-430B-939B-8E7233ABC1F5}">
      <dgm:prSet custT="1"/>
      <dgm:spPr/>
      <dgm:t>
        <a:bodyPr/>
        <a:lstStyle/>
        <a:p>
          <a:r>
            <a:rPr lang="es-CL" sz="2000" dirty="0" smtClean="0"/>
            <a:t>Kodak</a:t>
          </a:r>
          <a:endParaRPr lang="es-CL" sz="2000" dirty="0"/>
        </a:p>
      </dgm:t>
    </dgm:pt>
    <dgm:pt modelId="{4451F6DF-3317-43DB-BBAA-CA33FF0E0025}" type="parTrans" cxnId="{3418D47F-E678-4F5A-9DC5-5F20733799E3}">
      <dgm:prSet/>
      <dgm:spPr/>
      <dgm:t>
        <a:bodyPr/>
        <a:lstStyle/>
        <a:p>
          <a:endParaRPr lang="es-CL" sz="3200"/>
        </a:p>
      </dgm:t>
    </dgm:pt>
    <dgm:pt modelId="{DCF9A812-A0DC-4F42-B20A-73E1CB774F8D}" type="sibTrans" cxnId="{3418D47F-E678-4F5A-9DC5-5F20733799E3}">
      <dgm:prSet/>
      <dgm:spPr/>
      <dgm:t>
        <a:bodyPr/>
        <a:lstStyle/>
        <a:p>
          <a:endParaRPr lang="es-CL" sz="3200"/>
        </a:p>
      </dgm:t>
    </dgm:pt>
    <dgm:pt modelId="{5A56B268-3D53-49AD-B133-E7FEBE523AF0}">
      <dgm:prSet custT="1"/>
      <dgm:spPr/>
      <dgm:t>
        <a:bodyPr/>
        <a:lstStyle/>
        <a:p>
          <a:pPr algn="just"/>
          <a:r>
            <a:rPr lang="es-CL" sz="1300" dirty="0" smtClean="0"/>
            <a:t>Rubro cámaras fotográficas y de cine.</a:t>
          </a:r>
        </a:p>
      </dgm:t>
    </dgm:pt>
    <dgm:pt modelId="{97A50F38-D381-46ED-9ED3-8EEE8A84E810}" type="parTrans" cxnId="{8D7D8ED3-86A3-4E44-833E-D7AE75524D84}">
      <dgm:prSet/>
      <dgm:spPr/>
      <dgm:t>
        <a:bodyPr/>
        <a:lstStyle/>
        <a:p>
          <a:endParaRPr lang="es-CL" sz="3200"/>
        </a:p>
      </dgm:t>
    </dgm:pt>
    <dgm:pt modelId="{3C5B66E3-401C-4196-8212-E14E0283D9A8}" type="sibTrans" cxnId="{8D7D8ED3-86A3-4E44-833E-D7AE75524D84}">
      <dgm:prSet/>
      <dgm:spPr/>
      <dgm:t>
        <a:bodyPr/>
        <a:lstStyle/>
        <a:p>
          <a:endParaRPr lang="es-CL" sz="3200"/>
        </a:p>
      </dgm:t>
    </dgm:pt>
    <dgm:pt modelId="{2C57C47C-0F68-42BF-90B3-DD35D443D1B8}">
      <dgm:prSet custT="1"/>
      <dgm:spPr/>
      <dgm:t>
        <a:bodyPr/>
        <a:lstStyle/>
        <a:p>
          <a:pPr algn="just"/>
          <a:r>
            <a:rPr lang="es-CL" sz="1300" dirty="0" smtClean="0"/>
            <a:t>Llegó a tener una capitalización de 31.000 millones de dólares, y estaba entre las 10 mayores compañía cotizadas de EE.UU.</a:t>
          </a:r>
          <a:endParaRPr lang="es-CL" sz="1300" dirty="0"/>
        </a:p>
      </dgm:t>
    </dgm:pt>
    <dgm:pt modelId="{2BFBE83D-782C-4978-9C17-813E5774A824}" type="parTrans" cxnId="{BD484412-3DE9-48C8-919C-96280D3192A2}">
      <dgm:prSet/>
      <dgm:spPr/>
      <dgm:t>
        <a:bodyPr/>
        <a:lstStyle/>
        <a:p>
          <a:endParaRPr lang="es-CL" sz="3200"/>
        </a:p>
      </dgm:t>
    </dgm:pt>
    <dgm:pt modelId="{1DAAE644-49BF-4E15-B53F-DE3C4EBF5BE4}" type="sibTrans" cxnId="{BD484412-3DE9-48C8-919C-96280D3192A2}">
      <dgm:prSet/>
      <dgm:spPr/>
      <dgm:t>
        <a:bodyPr/>
        <a:lstStyle/>
        <a:p>
          <a:endParaRPr lang="es-CL" sz="3200"/>
        </a:p>
      </dgm:t>
    </dgm:pt>
    <dgm:pt modelId="{DED2BF4E-FFB3-4E71-A952-1541CEDA9D48}">
      <dgm:prSet custT="1"/>
      <dgm:spPr/>
      <dgm:t>
        <a:bodyPr/>
        <a:lstStyle/>
        <a:p>
          <a:pPr algn="just"/>
          <a:r>
            <a:rPr lang="es-CL" sz="1300" dirty="0" smtClean="0"/>
            <a:t>Con la fotografía digital baja la venta de consumo.</a:t>
          </a:r>
        </a:p>
      </dgm:t>
    </dgm:pt>
    <dgm:pt modelId="{FB1CDBE3-2683-4A20-971B-4FBF6DC78953}" type="parTrans" cxnId="{216B67D4-83F4-4407-A1E2-8BBB0B36B4AD}">
      <dgm:prSet/>
      <dgm:spPr/>
      <dgm:t>
        <a:bodyPr/>
        <a:lstStyle/>
        <a:p>
          <a:endParaRPr lang="es-CL" sz="3200"/>
        </a:p>
      </dgm:t>
    </dgm:pt>
    <dgm:pt modelId="{FB84F9BA-D845-45C9-A393-E4FB9179C819}" type="sibTrans" cxnId="{216B67D4-83F4-4407-A1E2-8BBB0B36B4AD}">
      <dgm:prSet/>
      <dgm:spPr/>
      <dgm:t>
        <a:bodyPr/>
        <a:lstStyle/>
        <a:p>
          <a:endParaRPr lang="es-CL" sz="3200"/>
        </a:p>
      </dgm:t>
    </dgm:pt>
    <dgm:pt modelId="{41001EEE-842E-41F7-8729-D175AFC0E444}">
      <dgm:prSet custT="1"/>
      <dgm:spPr/>
      <dgm:t>
        <a:bodyPr/>
        <a:lstStyle/>
        <a:p>
          <a:pPr algn="just"/>
          <a:r>
            <a:rPr lang="es-CL" sz="1300" dirty="0" smtClean="0"/>
            <a:t>No logra adaptarse al avance tecnológico.</a:t>
          </a:r>
          <a:endParaRPr lang="es-CL" sz="1300" dirty="0"/>
        </a:p>
      </dgm:t>
    </dgm:pt>
    <dgm:pt modelId="{1711CDA1-C5AD-42B5-A427-3C085D5CE7D0}" type="parTrans" cxnId="{3F4834A8-C2FE-4C8D-B044-0431856EBA28}">
      <dgm:prSet/>
      <dgm:spPr/>
      <dgm:t>
        <a:bodyPr/>
        <a:lstStyle/>
        <a:p>
          <a:endParaRPr lang="es-CL" sz="3200"/>
        </a:p>
      </dgm:t>
    </dgm:pt>
    <dgm:pt modelId="{B25A4D77-5B31-430B-BFE1-50A350B63BB2}" type="sibTrans" cxnId="{3F4834A8-C2FE-4C8D-B044-0431856EBA28}">
      <dgm:prSet/>
      <dgm:spPr/>
      <dgm:t>
        <a:bodyPr/>
        <a:lstStyle/>
        <a:p>
          <a:endParaRPr lang="es-CL" sz="3200"/>
        </a:p>
      </dgm:t>
    </dgm:pt>
    <dgm:pt modelId="{CE8F053A-51D1-4392-BF03-597756B66DEA}">
      <dgm:prSet custT="1"/>
      <dgm:spPr/>
      <dgm:t>
        <a:bodyPr/>
        <a:lstStyle/>
        <a:p>
          <a:r>
            <a:rPr lang="es-CL" sz="2000" dirty="0" smtClean="0"/>
            <a:t>Blockbuster </a:t>
          </a:r>
          <a:endParaRPr lang="es-CL" sz="2000" dirty="0"/>
        </a:p>
      </dgm:t>
    </dgm:pt>
    <dgm:pt modelId="{078A9E6A-A50A-41EC-B780-B084C022AD8E}" type="parTrans" cxnId="{AD7392E7-4800-4688-9243-F29BEF8EBEEF}">
      <dgm:prSet/>
      <dgm:spPr/>
      <dgm:t>
        <a:bodyPr/>
        <a:lstStyle/>
        <a:p>
          <a:endParaRPr lang="es-CL" sz="3200"/>
        </a:p>
      </dgm:t>
    </dgm:pt>
    <dgm:pt modelId="{4571E823-005C-4A49-ADAA-BF77EEEDCEEF}" type="sibTrans" cxnId="{AD7392E7-4800-4688-9243-F29BEF8EBEEF}">
      <dgm:prSet/>
      <dgm:spPr/>
      <dgm:t>
        <a:bodyPr/>
        <a:lstStyle/>
        <a:p>
          <a:endParaRPr lang="es-CL" sz="3200"/>
        </a:p>
      </dgm:t>
    </dgm:pt>
    <dgm:pt modelId="{E08788C0-2110-458D-827B-21015120E83A}">
      <dgm:prSet custT="1"/>
      <dgm:spPr/>
      <dgm:t>
        <a:bodyPr/>
        <a:lstStyle/>
        <a:p>
          <a:pPr algn="just"/>
          <a:r>
            <a:rPr lang="es-CL" sz="1400" dirty="0" smtClean="0"/>
            <a:t>Tienda de alquiler de películas, música, videojuegos, consolas, etc., en 1993 fue valorada por 8.4 billones de dólares.</a:t>
          </a:r>
          <a:endParaRPr lang="es-CL" sz="1400" dirty="0"/>
        </a:p>
      </dgm:t>
    </dgm:pt>
    <dgm:pt modelId="{0BF7694D-FF4E-43F3-B376-5AAFAAE2B355}" type="parTrans" cxnId="{CE48B147-56B5-4849-894C-6F920999EBC9}">
      <dgm:prSet/>
      <dgm:spPr/>
      <dgm:t>
        <a:bodyPr/>
        <a:lstStyle/>
        <a:p>
          <a:endParaRPr lang="es-CL" sz="3200"/>
        </a:p>
      </dgm:t>
    </dgm:pt>
    <dgm:pt modelId="{2E1B144C-DC96-4843-B596-29795AEA8AE1}" type="sibTrans" cxnId="{CE48B147-56B5-4849-894C-6F920999EBC9}">
      <dgm:prSet/>
      <dgm:spPr/>
      <dgm:t>
        <a:bodyPr/>
        <a:lstStyle/>
        <a:p>
          <a:endParaRPr lang="es-CL" sz="3200"/>
        </a:p>
      </dgm:t>
    </dgm:pt>
    <dgm:pt modelId="{6D71C6C2-13A2-4E61-B3BF-2F2DEB554F0A}">
      <dgm:prSet custT="1"/>
      <dgm:spPr/>
      <dgm:t>
        <a:bodyPr/>
        <a:lstStyle/>
        <a:p>
          <a:pPr algn="just"/>
          <a:r>
            <a:rPr lang="es-CL" sz="1400" dirty="0" smtClean="0"/>
            <a:t>Les afectó los elevados costos de personal y alquiler de locales y fueron superados por las nuevas tecnologías y su incapacidad de adaptarse.</a:t>
          </a:r>
          <a:endParaRPr lang="es-CL" sz="1400" dirty="0"/>
        </a:p>
      </dgm:t>
    </dgm:pt>
    <dgm:pt modelId="{3AE21399-DCE2-4C69-85E0-CC338D76BCF0}" type="parTrans" cxnId="{194CF178-23FF-4D20-8E8B-3B8989926562}">
      <dgm:prSet/>
      <dgm:spPr/>
      <dgm:t>
        <a:bodyPr/>
        <a:lstStyle/>
        <a:p>
          <a:endParaRPr lang="es-CL" sz="3200"/>
        </a:p>
      </dgm:t>
    </dgm:pt>
    <dgm:pt modelId="{B88D07A2-96DF-4F53-A615-0C184EEA3187}" type="sibTrans" cxnId="{194CF178-23FF-4D20-8E8B-3B8989926562}">
      <dgm:prSet/>
      <dgm:spPr/>
      <dgm:t>
        <a:bodyPr/>
        <a:lstStyle/>
        <a:p>
          <a:endParaRPr lang="es-CL" sz="3200"/>
        </a:p>
      </dgm:t>
    </dgm:pt>
    <dgm:pt modelId="{AC20C77B-A410-4B62-B15D-90B1FA784625}">
      <dgm:prSet phldrT="[Texto]" custT="1"/>
      <dgm:spPr/>
      <dgm:t>
        <a:bodyPr/>
        <a:lstStyle/>
        <a:p>
          <a:pPr algn="just"/>
          <a:r>
            <a:rPr lang="es-CL" sz="1300" b="0" i="0" dirty="0" smtClean="0"/>
            <a:t>Empresa Research In Motion, RIM</a:t>
          </a:r>
          <a:endParaRPr lang="es-CL" sz="1300" dirty="0"/>
        </a:p>
      </dgm:t>
    </dgm:pt>
    <dgm:pt modelId="{0C777F68-4C49-47B3-A35D-368DC8FCE808}" type="parTrans" cxnId="{AA392260-D568-4209-9532-D04E5F5EFB3E}">
      <dgm:prSet/>
      <dgm:spPr/>
      <dgm:t>
        <a:bodyPr/>
        <a:lstStyle/>
        <a:p>
          <a:endParaRPr lang="es-CL" sz="3200"/>
        </a:p>
      </dgm:t>
    </dgm:pt>
    <dgm:pt modelId="{EBA8B435-76AD-4B31-9AF7-446EAD56CD46}" type="sibTrans" cxnId="{AA392260-D568-4209-9532-D04E5F5EFB3E}">
      <dgm:prSet/>
      <dgm:spPr/>
      <dgm:t>
        <a:bodyPr/>
        <a:lstStyle/>
        <a:p>
          <a:endParaRPr lang="es-CL" sz="3200"/>
        </a:p>
      </dgm:t>
    </dgm:pt>
    <dgm:pt modelId="{F2849303-BA9D-41F8-9B8F-8DBA41A56D05}">
      <dgm:prSet custT="1"/>
      <dgm:spPr/>
      <dgm:t>
        <a:bodyPr/>
        <a:lstStyle/>
        <a:p>
          <a:pPr algn="just"/>
          <a:r>
            <a:rPr lang="es-CL" sz="1300" dirty="0" smtClean="0"/>
            <a:t>Ante el éxito la empresa menosprecia a la competencia.</a:t>
          </a:r>
          <a:endParaRPr lang="es-CL" sz="1300" dirty="0"/>
        </a:p>
      </dgm:t>
    </dgm:pt>
    <dgm:pt modelId="{EC9D60BC-7880-4831-AEAD-38D81D1C2B47}" type="parTrans" cxnId="{88642ACA-C8FA-456D-8F84-38DB0C110AF3}">
      <dgm:prSet/>
      <dgm:spPr/>
      <dgm:t>
        <a:bodyPr/>
        <a:lstStyle/>
        <a:p>
          <a:endParaRPr lang="es-CL" sz="3200"/>
        </a:p>
      </dgm:t>
    </dgm:pt>
    <dgm:pt modelId="{4216E653-01F5-47D1-92AE-60AB551C73CC}" type="sibTrans" cxnId="{88642ACA-C8FA-456D-8F84-38DB0C110AF3}">
      <dgm:prSet/>
      <dgm:spPr/>
      <dgm:t>
        <a:bodyPr/>
        <a:lstStyle/>
        <a:p>
          <a:endParaRPr lang="es-CL" sz="3200"/>
        </a:p>
      </dgm:t>
    </dgm:pt>
    <dgm:pt modelId="{22ABC59E-5A36-4B8F-9575-082BB10FD8A8}">
      <dgm:prSet phldrT="[Texto]" custT="1"/>
      <dgm:spPr/>
      <dgm:t>
        <a:bodyPr/>
        <a:lstStyle/>
        <a:p>
          <a:pPr algn="just"/>
          <a:r>
            <a:rPr lang="es-CL" sz="1300" dirty="0" smtClean="0"/>
            <a:t>En el 2005 tenían el 50% del mercado de los teléfonos inteligentes.</a:t>
          </a:r>
          <a:endParaRPr lang="es-CL" sz="1300" dirty="0"/>
        </a:p>
      </dgm:t>
    </dgm:pt>
    <dgm:pt modelId="{F9352A58-C6CE-48EB-B2B8-57D3CFC2A98C}" type="parTrans" cxnId="{312DA111-1FA8-4E6F-B3EE-56EB66FEC8FC}">
      <dgm:prSet/>
      <dgm:spPr/>
      <dgm:t>
        <a:bodyPr/>
        <a:lstStyle/>
        <a:p>
          <a:endParaRPr lang="es-CL" sz="3200"/>
        </a:p>
      </dgm:t>
    </dgm:pt>
    <dgm:pt modelId="{7351D2B1-4910-47BA-9FCA-F8AA2F7E42DF}" type="sibTrans" cxnId="{312DA111-1FA8-4E6F-B3EE-56EB66FEC8FC}">
      <dgm:prSet/>
      <dgm:spPr/>
      <dgm:t>
        <a:bodyPr/>
        <a:lstStyle/>
        <a:p>
          <a:endParaRPr lang="es-CL" sz="3200"/>
        </a:p>
      </dgm:t>
    </dgm:pt>
    <dgm:pt modelId="{09AAF837-52D3-4DDD-8381-92A88C034C4C}">
      <dgm:prSet custT="1"/>
      <dgm:spPr/>
      <dgm:t>
        <a:bodyPr/>
        <a:lstStyle/>
        <a:p>
          <a:pPr algn="just"/>
          <a:r>
            <a:rPr lang="es-CL" sz="1300" dirty="0" smtClean="0"/>
            <a:t>Su ganancia la obtenía de los insumos, rollos, papel fotográfico y revelado.</a:t>
          </a:r>
          <a:endParaRPr lang="es-CL" sz="1300" dirty="0"/>
        </a:p>
      </dgm:t>
    </dgm:pt>
    <dgm:pt modelId="{36CECC0D-1D83-4F3C-9CB5-52287D853DE5}" type="parTrans" cxnId="{E0C79EBA-9319-4C1D-8355-8840EE5878B4}">
      <dgm:prSet/>
      <dgm:spPr/>
      <dgm:t>
        <a:bodyPr/>
        <a:lstStyle/>
        <a:p>
          <a:endParaRPr lang="es-CL"/>
        </a:p>
      </dgm:t>
    </dgm:pt>
    <dgm:pt modelId="{69F48481-64D9-48E9-BEA7-CAB44A20FC4E}" type="sibTrans" cxnId="{E0C79EBA-9319-4C1D-8355-8840EE5878B4}">
      <dgm:prSet/>
      <dgm:spPr/>
      <dgm:t>
        <a:bodyPr/>
        <a:lstStyle/>
        <a:p>
          <a:endParaRPr lang="es-CL"/>
        </a:p>
      </dgm:t>
    </dgm:pt>
    <dgm:pt modelId="{2F127056-37E0-4FB9-86C9-98ACE815CA95}">
      <dgm:prSet custT="1"/>
      <dgm:spPr/>
      <dgm:t>
        <a:bodyPr/>
        <a:lstStyle/>
        <a:p>
          <a:pPr algn="just"/>
          <a:r>
            <a:rPr lang="es-CL" sz="1300" dirty="0" smtClean="0"/>
            <a:t>El año 2012 se declara en banca rota.</a:t>
          </a:r>
          <a:endParaRPr lang="es-CL" sz="1300" dirty="0"/>
        </a:p>
      </dgm:t>
    </dgm:pt>
    <dgm:pt modelId="{E5CA735E-3898-424F-A81A-AAFE8EBA96F0}" type="parTrans" cxnId="{C49AB9DC-B1D1-481D-BFAB-72C6DF41F421}">
      <dgm:prSet/>
      <dgm:spPr/>
      <dgm:t>
        <a:bodyPr/>
        <a:lstStyle/>
        <a:p>
          <a:endParaRPr lang="es-CL"/>
        </a:p>
      </dgm:t>
    </dgm:pt>
    <dgm:pt modelId="{683A9083-DEF8-4786-B2BE-618FB43A1112}" type="sibTrans" cxnId="{C49AB9DC-B1D1-481D-BFAB-72C6DF41F421}">
      <dgm:prSet/>
      <dgm:spPr/>
      <dgm:t>
        <a:bodyPr/>
        <a:lstStyle/>
        <a:p>
          <a:endParaRPr lang="es-CL"/>
        </a:p>
      </dgm:t>
    </dgm:pt>
    <dgm:pt modelId="{1CCD3EED-4E82-406A-98C3-438676CD9023}">
      <dgm:prSet custT="1"/>
      <dgm:spPr/>
      <dgm:t>
        <a:bodyPr/>
        <a:lstStyle/>
        <a:p>
          <a:pPr algn="just"/>
          <a:r>
            <a:rPr lang="es-CL" sz="1400" dirty="0" smtClean="0"/>
            <a:t> El 23 de septiembre de 2010, Blockbuster declaró la bancarrota.</a:t>
          </a:r>
          <a:endParaRPr lang="es-CL" sz="1400" dirty="0"/>
        </a:p>
      </dgm:t>
    </dgm:pt>
    <dgm:pt modelId="{C77C1D4B-989D-4E3E-8657-4F38EAF68B6C}" type="parTrans" cxnId="{90462EFA-3AE6-4733-8386-19860CEEBD7E}">
      <dgm:prSet/>
      <dgm:spPr/>
      <dgm:t>
        <a:bodyPr/>
        <a:lstStyle/>
        <a:p>
          <a:endParaRPr lang="es-CL"/>
        </a:p>
      </dgm:t>
    </dgm:pt>
    <dgm:pt modelId="{08A699CA-66AE-4C5D-B623-91CD7BD94EE1}" type="sibTrans" cxnId="{90462EFA-3AE6-4733-8386-19860CEEBD7E}">
      <dgm:prSet/>
      <dgm:spPr/>
      <dgm:t>
        <a:bodyPr/>
        <a:lstStyle/>
        <a:p>
          <a:endParaRPr lang="es-CL"/>
        </a:p>
      </dgm:t>
    </dgm:pt>
    <dgm:pt modelId="{92B66B53-8E92-46B1-83D5-D53A7B5C055A}">
      <dgm:prSet custT="1"/>
      <dgm:spPr/>
      <dgm:t>
        <a:bodyPr/>
        <a:lstStyle/>
        <a:p>
          <a:pPr algn="just"/>
          <a:r>
            <a:rPr lang="es-CL" sz="1300" dirty="0" smtClean="0"/>
            <a:t>2008 Lanza modelo </a:t>
          </a:r>
          <a:r>
            <a:rPr lang="es-CL" sz="1300" b="0" i="0" dirty="0" smtClean="0"/>
            <a:t>Storm el cual fue un fracaso. </a:t>
          </a:r>
          <a:endParaRPr lang="es-CL" sz="1300" dirty="0"/>
        </a:p>
      </dgm:t>
    </dgm:pt>
    <dgm:pt modelId="{C5847B0C-4864-4C2F-88DD-361BB455078F}" type="parTrans" cxnId="{CEC60D44-9EAD-4094-B2BD-6572495FF388}">
      <dgm:prSet/>
      <dgm:spPr/>
      <dgm:t>
        <a:bodyPr/>
        <a:lstStyle/>
        <a:p>
          <a:endParaRPr lang="es-CL"/>
        </a:p>
      </dgm:t>
    </dgm:pt>
    <dgm:pt modelId="{B2D1DA55-5B3B-43A3-973D-1CD46211C59F}" type="sibTrans" cxnId="{CEC60D44-9EAD-4094-B2BD-6572495FF388}">
      <dgm:prSet/>
      <dgm:spPr/>
      <dgm:t>
        <a:bodyPr/>
        <a:lstStyle/>
        <a:p>
          <a:endParaRPr lang="es-CL"/>
        </a:p>
      </dgm:t>
    </dgm:pt>
    <dgm:pt modelId="{9C82F834-95E5-4550-91CA-8FEE4688A587}">
      <dgm:prSet custT="1"/>
      <dgm:spPr/>
      <dgm:t>
        <a:bodyPr/>
        <a:lstStyle/>
        <a:p>
          <a:pPr algn="just"/>
          <a:r>
            <a:rPr lang="es-CL" sz="1300" b="0" i="0" dirty="0" smtClean="0"/>
            <a:t>A pesar de diseñar nuevos modelos nunca logran recuperarse y la empresa decide abandonar la fabricación de teléfonos.</a:t>
          </a:r>
          <a:endParaRPr lang="es-CL" sz="1300" dirty="0"/>
        </a:p>
      </dgm:t>
    </dgm:pt>
    <dgm:pt modelId="{A7347128-DF18-4E95-95C3-E5B1AB718508}" type="parTrans" cxnId="{CC75757A-8DE0-466F-ABE2-8505D174F263}">
      <dgm:prSet/>
      <dgm:spPr/>
      <dgm:t>
        <a:bodyPr/>
        <a:lstStyle/>
        <a:p>
          <a:endParaRPr lang="es-CL"/>
        </a:p>
      </dgm:t>
    </dgm:pt>
    <dgm:pt modelId="{01F31EFD-0D01-45CC-85D1-AA662EDE0197}" type="sibTrans" cxnId="{CC75757A-8DE0-466F-ABE2-8505D174F263}">
      <dgm:prSet/>
      <dgm:spPr/>
      <dgm:t>
        <a:bodyPr/>
        <a:lstStyle/>
        <a:p>
          <a:endParaRPr lang="es-CL"/>
        </a:p>
      </dgm:t>
    </dgm:pt>
    <dgm:pt modelId="{0F893D80-0965-4F23-80C0-D2DCD85A1FA2}" type="pres">
      <dgm:prSet presAssocID="{4CD1B808-85D5-4864-8A23-6B4181C45556}" presName="linearFlow" presStyleCnt="0">
        <dgm:presLayoutVars>
          <dgm:dir/>
          <dgm:animLvl val="lvl"/>
          <dgm:resizeHandles/>
        </dgm:presLayoutVars>
      </dgm:prSet>
      <dgm:spPr/>
      <dgm:t>
        <a:bodyPr/>
        <a:lstStyle/>
        <a:p>
          <a:endParaRPr lang="es-CL"/>
        </a:p>
      </dgm:t>
    </dgm:pt>
    <dgm:pt modelId="{50B7ABDA-74A2-405D-B601-BA9A2B85809D}" type="pres">
      <dgm:prSet presAssocID="{BD308F31-D601-453D-9081-E7CC58653D9D}" presName="compositeNode" presStyleCnt="0">
        <dgm:presLayoutVars>
          <dgm:bulletEnabled val="1"/>
        </dgm:presLayoutVars>
      </dgm:prSet>
      <dgm:spPr/>
    </dgm:pt>
    <dgm:pt modelId="{7E18BBD6-B193-46E5-B366-7B62B1B8DD74}" type="pres">
      <dgm:prSet presAssocID="{BD308F31-D601-453D-9081-E7CC58653D9D}" presName="image" presStyleLbl="fgImgPlace1" presStyleIdx="0" presStyleCnt="3"/>
      <dgm:spPr>
        <a:blipFill rotWithShape="1">
          <a:blip xmlns:r="http://schemas.openxmlformats.org/officeDocument/2006/relationships" r:embed="rId1"/>
          <a:stretch>
            <a:fillRect/>
          </a:stretch>
        </a:blipFill>
      </dgm:spPr>
    </dgm:pt>
    <dgm:pt modelId="{0261D3EA-22B6-4B3D-B41B-1D3419ABB282}" type="pres">
      <dgm:prSet presAssocID="{BD308F31-D601-453D-9081-E7CC58653D9D}" presName="childNode" presStyleLbl="node1" presStyleIdx="0" presStyleCnt="3">
        <dgm:presLayoutVars>
          <dgm:bulletEnabled val="1"/>
        </dgm:presLayoutVars>
      </dgm:prSet>
      <dgm:spPr/>
      <dgm:t>
        <a:bodyPr/>
        <a:lstStyle/>
        <a:p>
          <a:endParaRPr lang="es-CL"/>
        </a:p>
      </dgm:t>
    </dgm:pt>
    <dgm:pt modelId="{D84975BA-BD8C-4FD6-A2F8-C374D5C9BABA}" type="pres">
      <dgm:prSet presAssocID="{BD308F31-D601-453D-9081-E7CC58653D9D}" presName="parentNode" presStyleLbl="revTx" presStyleIdx="0" presStyleCnt="3">
        <dgm:presLayoutVars>
          <dgm:chMax val="0"/>
          <dgm:bulletEnabled val="1"/>
        </dgm:presLayoutVars>
      </dgm:prSet>
      <dgm:spPr/>
      <dgm:t>
        <a:bodyPr/>
        <a:lstStyle/>
        <a:p>
          <a:endParaRPr lang="es-CL"/>
        </a:p>
      </dgm:t>
    </dgm:pt>
    <dgm:pt modelId="{5F060049-CAD0-4742-BAD9-4D3D27D5D37C}" type="pres">
      <dgm:prSet presAssocID="{70A2C477-596E-402A-AE1C-9A3098E3D801}" presName="sibTrans" presStyleCnt="0"/>
      <dgm:spPr/>
    </dgm:pt>
    <dgm:pt modelId="{229B14CA-C272-4601-A42E-E8843D41A4E1}" type="pres">
      <dgm:prSet presAssocID="{011832D1-7F5A-430B-939B-8E7233ABC1F5}" presName="compositeNode" presStyleCnt="0">
        <dgm:presLayoutVars>
          <dgm:bulletEnabled val="1"/>
        </dgm:presLayoutVars>
      </dgm:prSet>
      <dgm:spPr/>
    </dgm:pt>
    <dgm:pt modelId="{3ABBEE24-ED36-426F-87A4-E9517DCD8FA4}" type="pres">
      <dgm:prSet presAssocID="{011832D1-7F5A-430B-939B-8E7233ABC1F5}" presName="image" presStyleLbl="fgImgPlace1" presStyleIdx="1" presStyleCnt="3"/>
      <dgm:spPr>
        <a:blipFill rotWithShape="1">
          <a:blip xmlns:r="http://schemas.openxmlformats.org/officeDocument/2006/relationships" r:embed="rId2"/>
          <a:stretch>
            <a:fillRect/>
          </a:stretch>
        </a:blipFill>
      </dgm:spPr>
    </dgm:pt>
    <dgm:pt modelId="{75AB0EE9-7F93-4B1C-BF3D-EA3D0B7E6CBB}" type="pres">
      <dgm:prSet presAssocID="{011832D1-7F5A-430B-939B-8E7233ABC1F5}" presName="childNode" presStyleLbl="node1" presStyleIdx="1" presStyleCnt="3">
        <dgm:presLayoutVars>
          <dgm:bulletEnabled val="1"/>
        </dgm:presLayoutVars>
      </dgm:prSet>
      <dgm:spPr/>
      <dgm:t>
        <a:bodyPr/>
        <a:lstStyle/>
        <a:p>
          <a:endParaRPr lang="es-CL"/>
        </a:p>
      </dgm:t>
    </dgm:pt>
    <dgm:pt modelId="{1658DFFB-CAD3-4466-9717-380EDB516FAE}" type="pres">
      <dgm:prSet presAssocID="{011832D1-7F5A-430B-939B-8E7233ABC1F5}" presName="parentNode" presStyleLbl="revTx" presStyleIdx="1" presStyleCnt="3">
        <dgm:presLayoutVars>
          <dgm:chMax val="0"/>
          <dgm:bulletEnabled val="1"/>
        </dgm:presLayoutVars>
      </dgm:prSet>
      <dgm:spPr/>
      <dgm:t>
        <a:bodyPr/>
        <a:lstStyle/>
        <a:p>
          <a:endParaRPr lang="es-CL"/>
        </a:p>
      </dgm:t>
    </dgm:pt>
    <dgm:pt modelId="{F29F56B8-5F94-47EB-BE03-98A59EAAABB7}" type="pres">
      <dgm:prSet presAssocID="{DCF9A812-A0DC-4F42-B20A-73E1CB774F8D}" presName="sibTrans" presStyleCnt="0"/>
      <dgm:spPr/>
    </dgm:pt>
    <dgm:pt modelId="{94762A93-DEB2-4096-8336-736F016E8C5A}" type="pres">
      <dgm:prSet presAssocID="{CE8F053A-51D1-4392-BF03-597756B66DEA}" presName="compositeNode" presStyleCnt="0">
        <dgm:presLayoutVars>
          <dgm:bulletEnabled val="1"/>
        </dgm:presLayoutVars>
      </dgm:prSet>
      <dgm:spPr/>
    </dgm:pt>
    <dgm:pt modelId="{3788EA6C-FB63-4015-BAA9-6A94DB3BA17D}" type="pres">
      <dgm:prSet presAssocID="{CE8F053A-51D1-4392-BF03-597756B66DEA}" presName="image" presStyleLbl="fgImgPlace1" presStyleIdx="2" presStyleCnt="3"/>
      <dgm:spPr>
        <a:blipFill rotWithShape="1">
          <a:blip xmlns:r="http://schemas.openxmlformats.org/officeDocument/2006/relationships" r:embed="rId3"/>
          <a:stretch>
            <a:fillRect/>
          </a:stretch>
        </a:blipFill>
      </dgm:spPr>
    </dgm:pt>
    <dgm:pt modelId="{F7385438-7286-46C0-A407-3DF52245D09A}" type="pres">
      <dgm:prSet presAssocID="{CE8F053A-51D1-4392-BF03-597756B66DEA}" presName="childNode" presStyleLbl="node1" presStyleIdx="2" presStyleCnt="3">
        <dgm:presLayoutVars>
          <dgm:bulletEnabled val="1"/>
        </dgm:presLayoutVars>
      </dgm:prSet>
      <dgm:spPr/>
      <dgm:t>
        <a:bodyPr/>
        <a:lstStyle/>
        <a:p>
          <a:endParaRPr lang="es-CL"/>
        </a:p>
      </dgm:t>
    </dgm:pt>
    <dgm:pt modelId="{3D996113-D799-4C4F-996F-81EABFF17C8B}" type="pres">
      <dgm:prSet presAssocID="{CE8F053A-51D1-4392-BF03-597756B66DEA}" presName="parentNode" presStyleLbl="revTx" presStyleIdx="2" presStyleCnt="3">
        <dgm:presLayoutVars>
          <dgm:chMax val="0"/>
          <dgm:bulletEnabled val="1"/>
        </dgm:presLayoutVars>
      </dgm:prSet>
      <dgm:spPr/>
      <dgm:t>
        <a:bodyPr/>
        <a:lstStyle/>
        <a:p>
          <a:endParaRPr lang="es-CL"/>
        </a:p>
      </dgm:t>
    </dgm:pt>
  </dgm:ptLst>
  <dgm:cxnLst>
    <dgm:cxn modelId="{152C4065-35DE-4E54-9DC2-AAE2298E737D}" type="presOf" srcId="{AC20C77B-A410-4B62-B15D-90B1FA784625}" destId="{0261D3EA-22B6-4B3D-B41B-1D3419ABB282}" srcOrd="0" destOrd="0" presId="urn:microsoft.com/office/officeart/2005/8/layout/hList2"/>
    <dgm:cxn modelId="{E0C79EBA-9319-4C1D-8355-8840EE5878B4}" srcId="{011832D1-7F5A-430B-939B-8E7233ABC1F5}" destId="{09AAF837-52D3-4DDD-8381-92A88C034C4C}" srcOrd="2" destOrd="0" parTransId="{36CECC0D-1D83-4F3C-9CB5-52287D853DE5}" sibTransId="{69F48481-64D9-48E9-BEA7-CAB44A20FC4E}"/>
    <dgm:cxn modelId="{8D7D8ED3-86A3-4E44-833E-D7AE75524D84}" srcId="{011832D1-7F5A-430B-939B-8E7233ABC1F5}" destId="{5A56B268-3D53-49AD-B133-E7FEBE523AF0}" srcOrd="0" destOrd="0" parTransId="{97A50F38-D381-46ED-9ED3-8EEE8A84E810}" sibTransId="{3C5B66E3-401C-4196-8212-E14E0283D9A8}"/>
    <dgm:cxn modelId="{3418D47F-E678-4F5A-9DC5-5F20733799E3}" srcId="{4CD1B808-85D5-4864-8A23-6B4181C45556}" destId="{011832D1-7F5A-430B-939B-8E7233ABC1F5}" srcOrd="1" destOrd="0" parTransId="{4451F6DF-3317-43DB-BBAA-CA33FF0E0025}" sibTransId="{DCF9A812-A0DC-4F42-B20A-73E1CB774F8D}"/>
    <dgm:cxn modelId="{FD9873D3-5BF8-4E00-9CDC-08002A2231F6}" type="presOf" srcId="{2C57C47C-0F68-42BF-90B3-DD35D443D1B8}" destId="{75AB0EE9-7F93-4B1C-BF3D-EA3D0B7E6CBB}" srcOrd="0" destOrd="1" presId="urn:microsoft.com/office/officeart/2005/8/layout/hList2"/>
    <dgm:cxn modelId="{BD484412-3DE9-48C8-919C-96280D3192A2}" srcId="{011832D1-7F5A-430B-939B-8E7233ABC1F5}" destId="{2C57C47C-0F68-42BF-90B3-DD35D443D1B8}" srcOrd="1" destOrd="0" parTransId="{2BFBE83D-782C-4978-9C17-813E5774A824}" sibTransId="{1DAAE644-49BF-4E15-B53F-DE3C4EBF5BE4}"/>
    <dgm:cxn modelId="{03E6D0CE-7A40-454E-912D-0E6F6E2378B7}" type="presOf" srcId="{5A56B268-3D53-49AD-B133-E7FEBE523AF0}" destId="{75AB0EE9-7F93-4B1C-BF3D-EA3D0B7E6CBB}" srcOrd="0" destOrd="0" presId="urn:microsoft.com/office/officeart/2005/8/layout/hList2"/>
    <dgm:cxn modelId="{DBA980E4-0877-42D8-B123-D036C2A97C71}" type="presOf" srcId="{2F127056-37E0-4FB9-86C9-98ACE815CA95}" destId="{75AB0EE9-7F93-4B1C-BF3D-EA3D0B7E6CBB}" srcOrd="0" destOrd="5" presId="urn:microsoft.com/office/officeart/2005/8/layout/hList2"/>
    <dgm:cxn modelId="{CC75757A-8DE0-466F-ABE2-8505D174F263}" srcId="{BD308F31-D601-453D-9081-E7CC58653D9D}" destId="{9C82F834-95E5-4550-91CA-8FEE4688A587}" srcOrd="5" destOrd="0" parTransId="{A7347128-DF18-4E95-95C3-E5B1AB718508}" sibTransId="{01F31EFD-0D01-45CC-85D1-AA662EDE0197}"/>
    <dgm:cxn modelId="{B0B2B528-78D4-4656-9CD4-5ABEE5412AB0}" srcId="{BD308F31-D601-453D-9081-E7CC58653D9D}" destId="{505123A8-572F-481E-9D3E-6309A8110F5C}" srcOrd="3" destOrd="0" parTransId="{D055A34F-19CE-4724-8B87-54D874C483A4}" sibTransId="{42B41D69-97E2-44BA-9A5B-F973C71D1210}"/>
    <dgm:cxn modelId="{91C15706-4AC6-41A6-9C24-8B23DDFAA1B9}" type="presOf" srcId="{6D71C6C2-13A2-4E61-B3BF-2F2DEB554F0A}" destId="{F7385438-7286-46C0-A407-3DF52245D09A}" srcOrd="0" destOrd="1" presId="urn:microsoft.com/office/officeart/2005/8/layout/hList2"/>
    <dgm:cxn modelId="{C49AB9DC-B1D1-481D-BFAB-72C6DF41F421}" srcId="{011832D1-7F5A-430B-939B-8E7233ABC1F5}" destId="{2F127056-37E0-4FB9-86C9-98ACE815CA95}" srcOrd="5" destOrd="0" parTransId="{E5CA735E-3898-424F-A81A-AAFE8EBA96F0}" sibTransId="{683A9083-DEF8-4786-B2BE-618FB43A1112}"/>
    <dgm:cxn modelId="{0A25FAE0-CCD0-42A1-9210-7C9BE1BAF561}" srcId="{4CD1B808-85D5-4864-8A23-6B4181C45556}" destId="{BD308F31-D601-453D-9081-E7CC58653D9D}" srcOrd="0" destOrd="0" parTransId="{1BE52EDB-2532-4728-B2C7-856632B57DDB}" sibTransId="{70A2C477-596E-402A-AE1C-9A3098E3D801}"/>
    <dgm:cxn modelId="{E2EF3F51-52CA-4208-8A81-5849340D4BD5}" type="presOf" srcId="{505123A8-572F-481E-9D3E-6309A8110F5C}" destId="{0261D3EA-22B6-4B3D-B41B-1D3419ABB282}" srcOrd="0" destOrd="3" presId="urn:microsoft.com/office/officeart/2005/8/layout/hList2"/>
    <dgm:cxn modelId="{CEC60D44-9EAD-4094-B2BD-6572495FF388}" srcId="{BD308F31-D601-453D-9081-E7CC58653D9D}" destId="{92B66B53-8E92-46B1-83D5-D53A7B5C055A}" srcOrd="4" destOrd="0" parTransId="{C5847B0C-4864-4C2F-88DD-361BB455078F}" sibTransId="{B2D1DA55-5B3B-43A3-973D-1CD46211C59F}"/>
    <dgm:cxn modelId="{842AFA82-A9C5-436A-BA7B-1783944F04B9}" type="presOf" srcId="{F2849303-BA9D-41F8-9B8F-8DBA41A56D05}" destId="{0261D3EA-22B6-4B3D-B41B-1D3419ABB282}" srcOrd="0" destOrd="2" presId="urn:microsoft.com/office/officeart/2005/8/layout/hList2"/>
    <dgm:cxn modelId="{FB2E6D1D-7538-4709-8165-25D3EA080037}" type="presOf" srcId="{9C82F834-95E5-4550-91CA-8FEE4688A587}" destId="{0261D3EA-22B6-4B3D-B41B-1D3419ABB282}" srcOrd="0" destOrd="5" presId="urn:microsoft.com/office/officeart/2005/8/layout/hList2"/>
    <dgm:cxn modelId="{194CF178-23FF-4D20-8E8B-3B8989926562}" srcId="{CE8F053A-51D1-4392-BF03-597756B66DEA}" destId="{6D71C6C2-13A2-4E61-B3BF-2F2DEB554F0A}" srcOrd="1" destOrd="0" parTransId="{3AE21399-DCE2-4C69-85E0-CC338D76BCF0}" sibTransId="{B88D07A2-96DF-4F53-A615-0C184EEA3187}"/>
    <dgm:cxn modelId="{93EDD8C3-F452-420B-BF62-41B10A421922}" type="presOf" srcId="{1CCD3EED-4E82-406A-98C3-438676CD9023}" destId="{F7385438-7286-46C0-A407-3DF52245D09A}" srcOrd="0" destOrd="2" presId="urn:microsoft.com/office/officeart/2005/8/layout/hList2"/>
    <dgm:cxn modelId="{5A442C01-E47D-49BC-A2DE-91ADFBC3BCFD}" type="presOf" srcId="{CE8F053A-51D1-4392-BF03-597756B66DEA}" destId="{3D996113-D799-4C4F-996F-81EABFF17C8B}" srcOrd="0" destOrd="0" presId="urn:microsoft.com/office/officeart/2005/8/layout/hList2"/>
    <dgm:cxn modelId="{3F4834A8-C2FE-4C8D-B044-0431856EBA28}" srcId="{011832D1-7F5A-430B-939B-8E7233ABC1F5}" destId="{41001EEE-842E-41F7-8729-D175AFC0E444}" srcOrd="4" destOrd="0" parTransId="{1711CDA1-C5AD-42B5-A427-3C085D5CE7D0}" sibTransId="{B25A4D77-5B31-430B-BFE1-50A350B63BB2}"/>
    <dgm:cxn modelId="{268A2B16-C500-4D70-9439-6C7623731F8B}" type="presOf" srcId="{011832D1-7F5A-430B-939B-8E7233ABC1F5}" destId="{1658DFFB-CAD3-4466-9717-380EDB516FAE}" srcOrd="0" destOrd="0" presId="urn:microsoft.com/office/officeart/2005/8/layout/hList2"/>
    <dgm:cxn modelId="{B53B9158-FD8B-448A-B78C-F167AC5BBA94}" type="presOf" srcId="{09AAF837-52D3-4DDD-8381-92A88C034C4C}" destId="{75AB0EE9-7F93-4B1C-BF3D-EA3D0B7E6CBB}" srcOrd="0" destOrd="2" presId="urn:microsoft.com/office/officeart/2005/8/layout/hList2"/>
    <dgm:cxn modelId="{88642ACA-C8FA-456D-8F84-38DB0C110AF3}" srcId="{BD308F31-D601-453D-9081-E7CC58653D9D}" destId="{F2849303-BA9D-41F8-9B8F-8DBA41A56D05}" srcOrd="2" destOrd="0" parTransId="{EC9D60BC-7880-4831-AEAD-38D81D1C2B47}" sibTransId="{4216E653-01F5-47D1-92AE-60AB551C73CC}"/>
    <dgm:cxn modelId="{D0AAA80D-EC7F-41D2-8215-F56CF89DCC4D}" type="presOf" srcId="{BD308F31-D601-453D-9081-E7CC58653D9D}" destId="{D84975BA-BD8C-4FD6-A2F8-C374D5C9BABA}" srcOrd="0" destOrd="0" presId="urn:microsoft.com/office/officeart/2005/8/layout/hList2"/>
    <dgm:cxn modelId="{216B67D4-83F4-4407-A1E2-8BBB0B36B4AD}" srcId="{011832D1-7F5A-430B-939B-8E7233ABC1F5}" destId="{DED2BF4E-FFB3-4E71-A952-1541CEDA9D48}" srcOrd="3" destOrd="0" parTransId="{FB1CDBE3-2683-4A20-971B-4FBF6DC78953}" sibTransId="{FB84F9BA-D845-45C9-A393-E4FB9179C819}"/>
    <dgm:cxn modelId="{90462EFA-3AE6-4733-8386-19860CEEBD7E}" srcId="{CE8F053A-51D1-4392-BF03-597756B66DEA}" destId="{1CCD3EED-4E82-406A-98C3-438676CD9023}" srcOrd="2" destOrd="0" parTransId="{C77C1D4B-989D-4E3E-8657-4F38EAF68B6C}" sibTransId="{08A699CA-66AE-4C5D-B623-91CD7BD94EE1}"/>
    <dgm:cxn modelId="{9A263665-F6C4-438F-99CC-E453EDB81C97}" type="presOf" srcId="{41001EEE-842E-41F7-8729-D175AFC0E444}" destId="{75AB0EE9-7F93-4B1C-BF3D-EA3D0B7E6CBB}" srcOrd="0" destOrd="4" presId="urn:microsoft.com/office/officeart/2005/8/layout/hList2"/>
    <dgm:cxn modelId="{AA392260-D568-4209-9532-D04E5F5EFB3E}" srcId="{BD308F31-D601-453D-9081-E7CC58653D9D}" destId="{AC20C77B-A410-4B62-B15D-90B1FA784625}" srcOrd="0" destOrd="0" parTransId="{0C777F68-4C49-47B3-A35D-368DC8FCE808}" sibTransId="{EBA8B435-76AD-4B31-9AF7-446EAD56CD46}"/>
    <dgm:cxn modelId="{AE0DCED2-5963-43E2-9C65-A32F403871CE}" type="presOf" srcId="{22ABC59E-5A36-4B8F-9575-082BB10FD8A8}" destId="{0261D3EA-22B6-4B3D-B41B-1D3419ABB282}" srcOrd="0" destOrd="1" presId="urn:microsoft.com/office/officeart/2005/8/layout/hList2"/>
    <dgm:cxn modelId="{D05E0810-A807-4D90-95CB-6370CED0CF03}" type="presOf" srcId="{92B66B53-8E92-46B1-83D5-D53A7B5C055A}" destId="{0261D3EA-22B6-4B3D-B41B-1D3419ABB282}" srcOrd="0" destOrd="4" presId="urn:microsoft.com/office/officeart/2005/8/layout/hList2"/>
    <dgm:cxn modelId="{99FC22AF-FE05-431E-B625-8697E70C4615}" type="presOf" srcId="{4CD1B808-85D5-4864-8A23-6B4181C45556}" destId="{0F893D80-0965-4F23-80C0-D2DCD85A1FA2}" srcOrd="0" destOrd="0" presId="urn:microsoft.com/office/officeart/2005/8/layout/hList2"/>
    <dgm:cxn modelId="{5D2910A7-B83C-4D7C-A5F9-B1B35AFB4549}" type="presOf" srcId="{E08788C0-2110-458D-827B-21015120E83A}" destId="{F7385438-7286-46C0-A407-3DF52245D09A}" srcOrd="0" destOrd="0" presId="urn:microsoft.com/office/officeart/2005/8/layout/hList2"/>
    <dgm:cxn modelId="{AD7392E7-4800-4688-9243-F29BEF8EBEEF}" srcId="{4CD1B808-85D5-4864-8A23-6B4181C45556}" destId="{CE8F053A-51D1-4392-BF03-597756B66DEA}" srcOrd="2" destOrd="0" parTransId="{078A9E6A-A50A-41EC-B780-B084C022AD8E}" sibTransId="{4571E823-005C-4A49-ADAA-BF77EEEDCEEF}"/>
    <dgm:cxn modelId="{312DA111-1FA8-4E6F-B3EE-56EB66FEC8FC}" srcId="{BD308F31-D601-453D-9081-E7CC58653D9D}" destId="{22ABC59E-5A36-4B8F-9575-082BB10FD8A8}" srcOrd="1" destOrd="0" parTransId="{F9352A58-C6CE-48EB-B2B8-57D3CFC2A98C}" sibTransId="{7351D2B1-4910-47BA-9FCA-F8AA2F7E42DF}"/>
    <dgm:cxn modelId="{CE48B147-56B5-4849-894C-6F920999EBC9}" srcId="{CE8F053A-51D1-4392-BF03-597756B66DEA}" destId="{E08788C0-2110-458D-827B-21015120E83A}" srcOrd="0" destOrd="0" parTransId="{0BF7694D-FF4E-43F3-B376-5AAFAAE2B355}" sibTransId="{2E1B144C-DC96-4843-B596-29795AEA8AE1}"/>
    <dgm:cxn modelId="{EFDA8E9F-211E-4843-B484-34C31BCBCE38}" type="presOf" srcId="{DED2BF4E-FFB3-4E71-A952-1541CEDA9D48}" destId="{75AB0EE9-7F93-4B1C-BF3D-EA3D0B7E6CBB}" srcOrd="0" destOrd="3" presId="urn:microsoft.com/office/officeart/2005/8/layout/hList2"/>
    <dgm:cxn modelId="{397E5B8A-9DC1-461F-91F1-F2B71B587DC3}" type="presParOf" srcId="{0F893D80-0965-4F23-80C0-D2DCD85A1FA2}" destId="{50B7ABDA-74A2-405D-B601-BA9A2B85809D}" srcOrd="0" destOrd="0" presId="urn:microsoft.com/office/officeart/2005/8/layout/hList2"/>
    <dgm:cxn modelId="{1B271BB5-D916-4FFC-BD8D-612D42D0B298}" type="presParOf" srcId="{50B7ABDA-74A2-405D-B601-BA9A2B85809D}" destId="{7E18BBD6-B193-46E5-B366-7B62B1B8DD74}" srcOrd="0" destOrd="0" presId="urn:microsoft.com/office/officeart/2005/8/layout/hList2"/>
    <dgm:cxn modelId="{1C205B3E-A082-4F2C-B420-DB6F1CAAFA34}" type="presParOf" srcId="{50B7ABDA-74A2-405D-B601-BA9A2B85809D}" destId="{0261D3EA-22B6-4B3D-B41B-1D3419ABB282}" srcOrd="1" destOrd="0" presId="urn:microsoft.com/office/officeart/2005/8/layout/hList2"/>
    <dgm:cxn modelId="{648AA6A6-0AF9-4603-8AA9-38ED4D663F65}" type="presParOf" srcId="{50B7ABDA-74A2-405D-B601-BA9A2B85809D}" destId="{D84975BA-BD8C-4FD6-A2F8-C374D5C9BABA}" srcOrd="2" destOrd="0" presId="urn:microsoft.com/office/officeart/2005/8/layout/hList2"/>
    <dgm:cxn modelId="{936FC314-020E-4A03-9954-0CC54CE6C926}" type="presParOf" srcId="{0F893D80-0965-4F23-80C0-D2DCD85A1FA2}" destId="{5F060049-CAD0-4742-BAD9-4D3D27D5D37C}" srcOrd="1" destOrd="0" presId="urn:microsoft.com/office/officeart/2005/8/layout/hList2"/>
    <dgm:cxn modelId="{AC50CA0A-265B-4BAD-939E-81FFEBA1F95C}" type="presParOf" srcId="{0F893D80-0965-4F23-80C0-D2DCD85A1FA2}" destId="{229B14CA-C272-4601-A42E-E8843D41A4E1}" srcOrd="2" destOrd="0" presId="urn:microsoft.com/office/officeart/2005/8/layout/hList2"/>
    <dgm:cxn modelId="{2C237228-A32A-43E2-A577-FDC102B2B516}" type="presParOf" srcId="{229B14CA-C272-4601-A42E-E8843D41A4E1}" destId="{3ABBEE24-ED36-426F-87A4-E9517DCD8FA4}" srcOrd="0" destOrd="0" presId="urn:microsoft.com/office/officeart/2005/8/layout/hList2"/>
    <dgm:cxn modelId="{548566F2-0E75-4744-9536-AB3756B35B48}" type="presParOf" srcId="{229B14CA-C272-4601-A42E-E8843D41A4E1}" destId="{75AB0EE9-7F93-4B1C-BF3D-EA3D0B7E6CBB}" srcOrd="1" destOrd="0" presId="urn:microsoft.com/office/officeart/2005/8/layout/hList2"/>
    <dgm:cxn modelId="{2383E499-23CD-4349-B73B-1A98319EBE32}" type="presParOf" srcId="{229B14CA-C272-4601-A42E-E8843D41A4E1}" destId="{1658DFFB-CAD3-4466-9717-380EDB516FAE}" srcOrd="2" destOrd="0" presId="urn:microsoft.com/office/officeart/2005/8/layout/hList2"/>
    <dgm:cxn modelId="{1FFBC7A9-CF6A-404D-A8C6-8BC71FE0D37A}" type="presParOf" srcId="{0F893D80-0965-4F23-80C0-D2DCD85A1FA2}" destId="{F29F56B8-5F94-47EB-BE03-98A59EAAABB7}" srcOrd="3" destOrd="0" presId="urn:microsoft.com/office/officeart/2005/8/layout/hList2"/>
    <dgm:cxn modelId="{8E33513A-0D08-4228-AB8B-31CB710F383C}" type="presParOf" srcId="{0F893D80-0965-4F23-80C0-D2DCD85A1FA2}" destId="{94762A93-DEB2-4096-8336-736F016E8C5A}" srcOrd="4" destOrd="0" presId="urn:microsoft.com/office/officeart/2005/8/layout/hList2"/>
    <dgm:cxn modelId="{5CF703B9-0A14-4048-B08A-DD39EA253EDB}" type="presParOf" srcId="{94762A93-DEB2-4096-8336-736F016E8C5A}" destId="{3788EA6C-FB63-4015-BAA9-6A94DB3BA17D}" srcOrd="0" destOrd="0" presId="urn:microsoft.com/office/officeart/2005/8/layout/hList2"/>
    <dgm:cxn modelId="{AF07AEF9-051D-4D33-BDD6-41D9FFDAE30C}" type="presParOf" srcId="{94762A93-DEB2-4096-8336-736F016E8C5A}" destId="{F7385438-7286-46C0-A407-3DF52245D09A}" srcOrd="1" destOrd="0" presId="urn:microsoft.com/office/officeart/2005/8/layout/hList2"/>
    <dgm:cxn modelId="{C583BDFB-9D12-41CC-B4F4-683BF7F4F21D}" type="presParOf" srcId="{94762A93-DEB2-4096-8336-736F016E8C5A}" destId="{3D996113-D799-4C4F-996F-81EABFF17C8B}"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A14DA4-3CA5-44DB-B6BD-865E4B94815D}"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73C5AAD9-006E-43B8-9289-40DCFA8FD0A4}">
      <dgm:prSet custT="1"/>
      <dgm:spPr/>
      <dgm:t>
        <a:bodyPr/>
        <a:lstStyle/>
        <a:p>
          <a:r>
            <a:rPr lang="es-CL" sz="900" dirty="0" smtClean="0"/>
            <a:t>Normas ISO9001, 1980</a:t>
          </a:r>
          <a:endParaRPr lang="es-CL" sz="900" dirty="0"/>
        </a:p>
      </dgm:t>
    </dgm:pt>
    <dgm:pt modelId="{1B4FEECF-F712-479D-A451-E7AB4AFD10BF}" type="parTrans" cxnId="{3841666A-EBC0-4ED7-A3D8-39D159B0EC0E}">
      <dgm:prSet/>
      <dgm:spPr/>
      <dgm:t>
        <a:bodyPr/>
        <a:lstStyle/>
        <a:p>
          <a:endParaRPr lang="es-CL" sz="1800"/>
        </a:p>
      </dgm:t>
    </dgm:pt>
    <dgm:pt modelId="{EFECA978-9CF0-413F-A957-326EAE53605B}" type="sibTrans" cxnId="{3841666A-EBC0-4ED7-A3D8-39D159B0EC0E}">
      <dgm:prSet/>
      <dgm:spPr/>
      <dgm:t>
        <a:bodyPr/>
        <a:lstStyle/>
        <a:p>
          <a:endParaRPr lang="es-CL" sz="1800"/>
        </a:p>
      </dgm:t>
    </dgm:pt>
    <dgm:pt modelId="{2EA2DEE9-B792-46B5-82D8-46C53FBC27E2}">
      <dgm:prSet custT="1"/>
      <dgm:spPr/>
      <dgm:t>
        <a:bodyPr/>
        <a:lstStyle/>
        <a:p>
          <a:r>
            <a:rPr lang="es-CL" sz="900" dirty="0" smtClean="0"/>
            <a:t>Six Sigma, 1988</a:t>
          </a:r>
          <a:endParaRPr lang="es-CL" sz="900" dirty="0"/>
        </a:p>
      </dgm:t>
    </dgm:pt>
    <dgm:pt modelId="{276C0A0D-D591-45A8-9419-7F3AAB3E4DD0}" type="parTrans" cxnId="{43248E4A-1157-4385-B07B-01D49AF1B8F1}">
      <dgm:prSet/>
      <dgm:spPr/>
      <dgm:t>
        <a:bodyPr/>
        <a:lstStyle/>
        <a:p>
          <a:endParaRPr lang="es-CL" sz="1800"/>
        </a:p>
      </dgm:t>
    </dgm:pt>
    <dgm:pt modelId="{325EDB62-3687-486A-A727-F8E8E1D40A5B}" type="sibTrans" cxnId="{43248E4A-1157-4385-B07B-01D49AF1B8F1}">
      <dgm:prSet/>
      <dgm:spPr/>
      <dgm:t>
        <a:bodyPr/>
        <a:lstStyle/>
        <a:p>
          <a:endParaRPr lang="es-CL" sz="1800"/>
        </a:p>
      </dgm:t>
    </dgm:pt>
    <dgm:pt modelId="{750854BB-0DBC-4EC2-8C63-ED8CF26223F6}">
      <dgm:prSet custT="1"/>
      <dgm:spPr/>
      <dgm:t>
        <a:bodyPr/>
        <a:lstStyle/>
        <a:p>
          <a:r>
            <a:rPr lang="es-CL" sz="900" dirty="0" smtClean="0"/>
            <a:t>TMMi, 1996</a:t>
          </a:r>
          <a:endParaRPr lang="es-CL" sz="900" dirty="0"/>
        </a:p>
      </dgm:t>
    </dgm:pt>
    <dgm:pt modelId="{5C397524-971E-4F77-A951-FDC908B67DFB}" type="parTrans" cxnId="{1DCE8858-3153-4413-90A9-5A8D8BFA0B10}">
      <dgm:prSet/>
      <dgm:spPr/>
      <dgm:t>
        <a:bodyPr/>
        <a:lstStyle/>
        <a:p>
          <a:endParaRPr lang="es-CL" sz="1800"/>
        </a:p>
      </dgm:t>
    </dgm:pt>
    <dgm:pt modelId="{7B53546D-3EE4-4642-BC97-5452C8303878}" type="sibTrans" cxnId="{1DCE8858-3153-4413-90A9-5A8D8BFA0B10}">
      <dgm:prSet/>
      <dgm:spPr/>
      <dgm:t>
        <a:bodyPr/>
        <a:lstStyle/>
        <a:p>
          <a:endParaRPr lang="es-CL" sz="1800"/>
        </a:p>
      </dgm:t>
    </dgm:pt>
    <dgm:pt modelId="{CBDA6C66-B9C3-4241-9513-6B748E97BCA9}">
      <dgm:prSet custT="1"/>
      <dgm:spPr/>
      <dgm:t>
        <a:bodyPr/>
        <a:lstStyle/>
        <a:p>
          <a:r>
            <a:rPr lang="es-CL" sz="900" dirty="0" smtClean="0"/>
            <a:t>IEEE1633,   1998</a:t>
          </a:r>
          <a:endParaRPr lang="es-CL" sz="900" dirty="0"/>
        </a:p>
      </dgm:t>
    </dgm:pt>
    <dgm:pt modelId="{9023784B-0319-4347-BBFB-B1714D6B27D2}" type="parTrans" cxnId="{A2BD6ACF-F583-4CDB-ACEF-D1ED95F05BB1}">
      <dgm:prSet/>
      <dgm:spPr/>
      <dgm:t>
        <a:bodyPr/>
        <a:lstStyle/>
        <a:p>
          <a:endParaRPr lang="es-CL" sz="1800"/>
        </a:p>
      </dgm:t>
    </dgm:pt>
    <dgm:pt modelId="{F867B3C1-2729-4C60-A029-3E77BE15DDF9}" type="sibTrans" cxnId="{A2BD6ACF-F583-4CDB-ACEF-D1ED95F05BB1}">
      <dgm:prSet/>
      <dgm:spPr/>
      <dgm:t>
        <a:bodyPr/>
        <a:lstStyle/>
        <a:p>
          <a:endParaRPr lang="es-CL" sz="1800"/>
        </a:p>
      </dgm:t>
    </dgm:pt>
    <dgm:pt modelId="{B40591B8-F02E-43E5-A5D2-6392738EBEA7}">
      <dgm:prSet custT="1"/>
      <dgm:spPr/>
      <dgm:t>
        <a:bodyPr/>
        <a:lstStyle/>
        <a:p>
          <a:r>
            <a:rPr lang="es-CL" sz="900" dirty="0" smtClean="0"/>
            <a:t>Kaizen, 1950</a:t>
          </a:r>
          <a:endParaRPr lang="es-CL" sz="900" dirty="0"/>
        </a:p>
      </dgm:t>
    </dgm:pt>
    <dgm:pt modelId="{29338E71-9378-4A65-9DDF-994F43852472}" type="parTrans" cxnId="{E5B8F859-8C3E-4D48-A06D-C8B861549DDA}">
      <dgm:prSet/>
      <dgm:spPr/>
      <dgm:t>
        <a:bodyPr/>
        <a:lstStyle/>
        <a:p>
          <a:endParaRPr lang="es-CL" sz="1800"/>
        </a:p>
      </dgm:t>
    </dgm:pt>
    <dgm:pt modelId="{55FA8BAB-D703-41F8-ADC2-27DA1B33B7CA}" type="sibTrans" cxnId="{E5B8F859-8C3E-4D48-A06D-C8B861549DDA}">
      <dgm:prSet/>
      <dgm:spPr/>
      <dgm:t>
        <a:bodyPr/>
        <a:lstStyle/>
        <a:p>
          <a:endParaRPr lang="es-CL" sz="1800"/>
        </a:p>
      </dgm:t>
    </dgm:pt>
    <dgm:pt modelId="{21D698DE-35AE-41A5-808F-DDBF7E90084F}">
      <dgm:prSet custT="1"/>
      <dgm:spPr/>
      <dgm:t>
        <a:bodyPr/>
        <a:lstStyle/>
        <a:p>
          <a:r>
            <a:rPr lang="es-CL" sz="900" dirty="0" smtClean="0"/>
            <a:t>CMMI ,1987</a:t>
          </a:r>
          <a:endParaRPr lang="es-CL" sz="900" dirty="0"/>
        </a:p>
      </dgm:t>
    </dgm:pt>
    <dgm:pt modelId="{5F887BB5-0DD1-4C50-B760-97DC83C5D702}" type="parTrans" cxnId="{99462FE7-4D00-4AF8-A232-95990A1B085F}">
      <dgm:prSet/>
      <dgm:spPr/>
      <dgm:t>
        <a:bodyPr/>
        <a:lstStyle/>
        <a:p>
          <a:endParaRPr lang="es-CL" sz="1800"/>
        </a:p>
      </dgm:t>
    </dgm:pt>
    <dgm:pt modelId="{6C56A2FE-9AF8-4F45-BD99-1D7579556103}" type="sibTrans" cxnId="{99462FE7-4D00-4AF8-A232-95990A1B085F}">
      <dgm:prSet/>
      <dgm:spPr/>
      <dgm:t>
        <a:bodyPr/>
        <a:lstStyle/>
        <a:p>
          <a:endParaRPr lang="es-CL" sz="1800"/>
        </a:p>
      </dgm:t>
    </dgm:pt>
    <dgm:pt modelId="{13CF764B-C769-4966-9DA1-06459BBA332E}">
      <dgm:prSet custT="1"/>
      <dgm:spPr/>
      <dgm:t>
        <a:bodyPr/>
        <a:lstStyle/>
        <a:p>
          <a:r>
            <a:rPr lang="es-CL" sz="900" dirty="0" smtClean="0"/>
            <a:t>IDEAL, 1996 </a:t>
          </a:r>
          <a:endParaRPr lang="es-CL" sz="900" dirty="0"/>
        </a:p>
      </dgm:t>
    </dgm:pt>
    <dgm:pt modelId="{3949FD33-E3A5-45E1-80B4-B12D74D58F37}" type="parTrans" cxnId="{19F8F345-B6DD-4FFB-890D-15AC91729C49}">
      <dgm:prSet/>
      <dgm:spPr/>
      <dgm:t>
        <a:bodyPr/>
        <a:lstStyle/>
        <a:p>
          <a:endParaRPr lang="es-CL" sz="1800"/>
        </a:p>
      </dgm:t>
    </dgm:pt>
    <dgm:pt modelId="{1AF79CB7-64F2-44C7-8ECD-6A7F59AE063B}" type="sibTrans" cxnId="{19F8F345-B6DD-4FFB-890D-15AC91729C49}">
      <dgm:prSet/>
      <dgm:spPr/>
      <dgm:t>
        <a:bodyPr/>
        <a:lstStyle/>
        <a:p>
          <a:endParaRPr lang="es-CL" sz="1800"/>
        </a:p>
      </dgm:t>
    </dgm:pt>
    <dgm:pt modelId="{EB78D604-A51D-4848-938C-BF9E8AA13937}">
      <dgm:prSet custT="1"/>
      <dgm:spPr/>
      <dgm:t>
        <a:bodyPr/>
        <a:lstStyle/>
        <a:p>
          <a:r>
            <a:rPr lang="es-CL" sz="900" dirty="0" smtClean="0"/>
            <a:t>Ki Wo Tsukau,  2012</a:t>
          </a:r>
          <a:endParaRPr lang="es-CL" sz="900" dirty="0"/>
        </a:p>
      </dgm:t>
    </dgm:pt>
    <dgm:pt modelId="{30548677-5C25-4DB9-8192-024218AA862A}" type="parTrans" cxnId="{0CCEFF4B-8535-47E2-B17E-985590DDC2C0}">
      <dgm:prSet/>
      <dgm:spPr/>
      <dgm:t>
        <a:bodyPr/>
        <a:lstStyle/>
        <a:p>
          <a:endParaRPr lang="es-CL" sz="1800"/>
        </a:p>
      </dgm:t>
    </dgm:pt>
    <dgm:pt modelId="{590FAB4B-CDC5-47AE-B81E-85F9A80D48C0}" type="sibTrans" cxnId="{0CCEFF4B-8535-47E2-B17E-985590DDC2C0}">
      <dgm:prSet/>
      <dgm:spPr/>
      <dgm:t>
        <a:bodyPr/>
        <a:lstStyle/>
        <a:p>
          <a:endParaRPr lang="es-CL" sz="1800"/>
        </a:p>
      </dgm:t>
    </dgm:pt>
    <dgm:pt modelId="{05721AA2-BB31-4B85-ACF4-DCD8F07408A8}">
      <dgm:prSet custT="1"/>
      <dgm:spPr/>
      <dgm:t>
        <a:bodyPr/>
        <a:lstStyle/>
        <a:p>
          <a:r>
            <a:rPr lang="es-CL" sz="900" dirty="0" smtClean="0"/>
            <a:t>ISTQB, 2002</a:t>
          </a:r>
          <a:endParaRPr lang="es-CL" sz="900" dirty="0"/>
        </a:p>
      </dgm:t>
    </dgm:pt>
    <dgm:pt modelId="{3D5EAB51-6FBA-4146-A827-943C6B1ED8AF}" type="parTrans" cxnId="{C1D643BD-18D8-4242-8A08-DE8827BD270A}">
      <dgm:prSet/>
      <dgm:spPr/>
      <dgm:t>
        <a:bodyPr/>
        <a:lstStyle/>
        <a:p>
          <a:endParaRPr lang="es-CL" sz="1600"/>
        </a:p>
      </dgm:t>
    </dgm:pt>
    <dgm:pt modelId="{032DAA6A-FC8D-48E9-94D3-2A69B9345257}" type="sibTrans" cxnId="{C1D643BD-18D8-4242-8A08-DE8827BD270A}">
      <dgm:prSet/>
      <dgm:spPr/>
      <dgm:t>
        <a:bodyPr/>
        <a:lstStyle/>
        <a:p>
          <a:endParaRPr lang="es-CL" sz="1600"/>
        </a:p>
      </dgm:t>
    </dgm:pt>
    <dgm:pt modelId="{5E0F4662-3206-442A-BAA0-9490CBFA7A0E}">
      <dgm:prSet phldrT="[Texto]" custT="1"/>
      <dgm:spPr/>
      <dgm:t>
        <a:bodyPr/>
        <a:lstStyle/>
        <a:p>
          <a:r>
            <a:rPr lang="es-CL" sz="900" dirty="0" smtClean="0"/>
            <a:t>Ciclo Deming, 1950</a:t>
          </a:r>
          <a:endParaRPr lang="es-CL" sz="900" dirty="0"/>
        </a:p>
      </dgm:t>
    </dgm:pt>
    <dgm:pt modelId="{93D67746-E60B-4D7A-85D9-A06DAD414301}" type="parTrans" cxnId="{40B03978-8C6F-470F-9A43-325CFC4A2123}">
      <dgm:prSet/>
      <dgm:spPr/>
      <dgm:t>
        <a:bodyPr/>
        <a:lstStyle/>
        <a:p>
          <a:endParaRPr lang="es-CL" sz="1600"/>
        </a:p>
      </dgm:t>
    </dgm:pt>
    <dgm:pt modelId="{9F36CD3F-FB77-48D5-B440-5B55AACEBF9E}" type="sibTrans" cxnId="{40B03978-8C6F-470F-9A43-325CFC4A2123}">
      <dgm:prSet/>
      <dgm:spPr/>
      <dgm:t>
        <a:bodyPr/>
        <a:lstStyle/>
        <a:p>
          <a:endParaRPr lang="es-CL" sz="1600"/>
        </a:p>
      </dgm:t>
    </dgm:pt>
    <dgm:pt modelId="{0A198C88-4EE5-4092-BDE1-D35D95EB808F}">
      <dgm:prSet custT="1"/>
      <dgm:spPr/>
      <dgm:t>
        <a:bodyPr/>
        <a:lstStyle/>
        <a:p>
          <a:r>
            <a:rPr lang="es-CL" sz="900" dirty="0" smtClean="0"/>
            <a:t>5’S, 1960</a:t>
          </a:r>
          <a:endParaRPr lang="es-CL" sz="900" dirty="0"/>
        </a:p>
      </dgm:t>
    </dgm:pt>
    <dgm:pt modelId="{87DE2995-A049-4DFA-8185-9E9926516DD7}" type="parTrans" cxnId="{8D3B1908-F51C-4768-B889-FADC103205DF}">
      <dgm:prSet/>
      <dgm:spPr/>
      <dgm:t>
        <a:bodyPr/>
        <a:lstStyle/>
        <a:p>
          <a:endParaRPr lang="es-CL" sz="1000"/>
        </a:p>
      </dgm:t>
    </dgm:pt>
    <dgm:pt modelId="{DB505335-8876-4D6F-92B8-9E474FB8F30F}" type="sibTrans" cxnId="{8D3B1908-F51C-4768-B889-FADC103205DF}">
      <dgm:prSet/>
      <dgm:spPr/>
      <dgm:t>
        <a:bodyPr/>
        <a:lstStyle/>
        <a:p>
          <a:endParaRPr lang="es-CL" sz="1000"/>
        </a:p>
      </dgm:t>
    </dgm:pt>
    <dgm:pt modelId="{CE154B89-2489-4DC0-9623-78B9A82D85ED}">
      <dgm:prSet custT="1"/>
      <dgm:spPr/>
      <dgm:t>
        <a:bodyPr/>
        <a:lstStyle/>
        <a:p>
          <a:r>
            <a:rPr lang="es-ES" sz="900" dirty="0" smtClean="0"/>
            <a:t>Moprosoft, 2001</a:t>
          </a:r>
          <a:endParaRPr lang="es-CL" sz="900" dirty="0"/>
        </a:p>
      </dgm:t>
    </dgm:pt>
    <dgm:pt modelId="{40870F76-1876-4BE4-8A9D-263FB1CF0A6D}" type="parTrans" cxnId="{1EFAC92C-14BB-4DFF-B9E7-07CAE5688738}">
      <dgm:prSet/>
      <dgm:spPr/>
      <dgm:t>
        <a:bodyPr/>
        <a:lstStyle/>
        <a:p>
          <a:endParaRPr lang="es-CL" sz="1000"/>
        </a:p>
      </dgm:t>
    </dgm:pt>
    <dgm:pt modelId="{4BCD1316-B734-4AE9-A907-361A83108986}" type="sibTrans" cxnId="{1EFAC92C-14BB-4DFF-B9E7-07CAE5688738}">
      <dgm:prSet/>
      <dgm:spPr/>
      <dgm:t>
        <a:bodyPr/>
        <a:lstStyle/>
        <a:p>
          <a:endParaRPr lang="es-CL" sz="1000"/>
        </a:p>
      </dgm:t>
    </dgm:pt>
    <dgm:pt modelId="{EE292D01-2283-403D-9EC7-F6D12C3A1272}">
      <dgm:prSet custT="1"/>
      <dgm:spPr/>
      <dgm:t>
        <a:bodyPr/>
        <a:lstStyle/>
        <a:p>
          <a:r>
            <a:rPr lang="es-CL" sz="900" dirty="0" smtClean="0"/>
            <a:t>SPICE, 2003</a:t>
          </a:r>
          <a:endParaRPr lang="es-CL" sz="900" dirty="0"/>
        </a:p>
      </dgm:t>
    </dgm:pt>
    <dgm:pt modelId="{A67BC012-4401-47AF-8160-B419ECA0C1AD}" type="parTrans" cxnId="{621AAA18-35A4-41DD-B215-913BD58BD94D}">
      <dgm:prSet/>
      <dgm:spPr/>
      <dgm:t>
        <a:bodyPr/>
        <a:lstStyle/>
        <a:p>
          <a:endParaRPr lang="es-CL" sz="1000"/>
        </a:p>
      </dgm:t>
    </dgm:pt>
    <dgm:pt modelId="{6F6E4647-DA13-4EE3-84A4-C5A73996A6A7}" type="sibTrans" cxnId="{621AAA18-35A4-41DD-B215-913BD58BD94D}">
      <dgm:prSet/>
      <dgm:spPr/>
      <dgm:t>
        <a:bodyPr/>
        <a:lstStyle/>
        <a:p>
          <a:endParaRPr lang="es-CL" sz="1000"/>
        </a:p>
      </dgm:t>
    </dgm:pt>
    <dgm:pt modelId="{322A2A5B-7793-433C-8620-A39196D56792}" type="pres">
      <dgm:prSet presAssocID="{C4A14DA4-3CA5-44DB-B6BD-865E4B94815D}" presName="diagram" presStyleCnt="0">
        <dgm:presLayoutVars>
          <dgm:dir/>
        </dgm:presLayoutVars>
      </dgm:prSet>
      <dgm:spPr/>
    </dgm:pt>
    <dgm:pt modelId="{93B27E11-2BC1-4725-8DF9-4ACA73E4BDD5}" type="pres">
      <dgm:prSet presAssocID="{5E0F4662-3206-442A-BAA0-9490CBFA7A0E}" presName="composite" presStyleCnt="0"/>
      <dgm:spPr/>
    </dgm:pt>
    <dgm:pt modelId="{A4B114FE-9FA9-4A5F-8573-19493605939B}" type="pres">
      <dgm:prSet presAssocID="{5E0F4662-3206-442A-BAA0-9490CBFA7A0E}" presName="Image" presStyleLbl="bgShp" presStyleIdx="0" presStyleCnt="13"/>
      <dgm:spPr>
        <a:blipFill rotWithShape="1">
          <a:blip xmlns:r="http://schemas.openxmlformats.org/officeDocument/2006/relationships" r:embed="rId1"/>
          <a:stretch>
            <a:fillRect/>
          </a:stretch>
        </a:blipFill>
      </dgm:spPr>
    </dgm:pt>
    <dgm:pt modelId="{21F32EEE-974C-4A50-AAAE-8F0F38CF74E4}" type="pres">
      <dgm:prSet presAssocID="{5E0F4662-3206-442A-BAA0-9490CBFA7A0E}" presName="Parent" presStyleLbl="node0" presStyleIdx="0" presStyleCnt="13">
        <dgm:presLayoutVars>
          <dgm:bulletEnabled val="1"/>
        </dgm:presLayoutVars>
      </dgm:prSet>
      <dgm:spPr/>
      <dgm:t>
        <a:bodyPr/>
        <a:lstStyle/>
        <a:p>
          <a:endParaRPr lang="es-CL"/>
        </a:p>
      </dgm:t>
    </dgm:pt>
    <dgm:pt modelId="{F507844B-05BD-4688-A833-BB6155E68371}" type="pres">
      <dgm:prSet presAssocID="{9F36CD3F-FB77-48D5-B440-5B55AACEBF9E}" presName="sibTrans" presStyleCnt="0"/>
      <dgm:spPr/>
    </dgm:pt>
    <dgm:pt modelId="{23C83648-5773-4327-8AB1-59EC138AEC4D}" type="pres">
      <dgm:prSet presAssocID="{B40591B8-F02E-43E5-A5D2-6392738EBEA7}" presName="composite" presStyleCnt="0"/>
      <dgm:spPr/>
    </dgm:pt>
    <dgm:pt modelId="{A9A59DFE-0347-48E0-81CD-33196AA53410}" type="pres">
      <dgm:prSet presAssocID="{B40591B8-F02E-43E5-A5D2-6392738EBEA7}" presName="Image" presStyleLbl="bgShp" presStyleIdx="1" presStyleCnt="13"/>
      <dgm:spPr>
        <a:blipFill rotWithShape="1">
          <a:blip xmlns:r="http://schemas.openxmlformats.org/officeDocument/2006/relationships" r:embed="rId2"/>
          <a:stretch>
            <a:fillRect/>
          </a:stretch>
        </a:blipFill>
      </dgm:spPr>
    </dgm:pt>
    <dgm:pt modelId="{310B5CB7-F042-46B0-A5A2-D41DB480A163}" type="pres">
      <dgm:prSet presAssocID="{B40591B8-F02E-43E5-A5D2-6392738EBEA7}" presName="Parent" presStyleLbl="node0" presStyleIdx="1" presStyleCnt="13">
        <dgm:presLayoutVars>
          <dgm:bulletEnabled val="1"/>
        </dgm:presLayoutVars>
      </dgm:prSet>
      <dgm:spPr/>
      <dgm:t>
        <a:bodyPr/>
        <a:lstStyle/>
        <a:p>
          <a:endParaRPr lang="es-CL"/>
        </a:p>
      </dgm:t>
    </dgm:pt>
    <dgm:pt modelId="{6684B3B0-4FFA-46B9-A0D0-9DA4DFD720BA}" type="pres">
      <dgm:prSet presAssocID="{55FA8BAB-D703-41F8-ADC2-27DA1B33B7CA}" presName="sibTrans" presStyleCnt="0"/>
      <dgm:spPr/>
    </dgm:pt>
    <dgm:pt modelId="{9AC36A88-E7EA-4E9A-942C-816CA38C4DBF}" type="pres">
      <dgm:prSet presAssocID="{0A198C88-4EE5-4092-BDE1-D35D95EB808F}" presName="composite" presStyleCnt="0"/>
      <dgm:spPr/>
    </dgm:pt>
    <dgm:pt modelId="{F0EAAC16-CC61-4D92-BD2A-623A56FE28B4}" type="pres">
      <dgm:prSet presAssocID="{0A198C88-4EE5-4092-BDE1-D35D95EB808F}" presName="Image" presStyleLbl="bgShp" presStyleIdx="2" presStyleCnt="13"/>
      <dgm:spPr>
        <a:blipFill rotWithShape="1">
          <a:blip xmlns:r="http://schemas.openxmlformats.org/officeDocument/2006/relationships" r:embed="rId3"/>
          <a:stretch>
            <a:fillRect/>
          </a:stretch>
        </a:blipFill>
      </dgm:spPr>
    </dgm:pt>
    <dgm:pt modelId="{4BF4AF11-F56B-4CD9-8AF5-B90C4787E6D8}" type="pres">
      <dgm:prSet presAssocID="{0A198C88-4EE5-4092-BDE1-D35D95EB808F}" presName="Parent" presStyleLbl="node0" presStyleIdx="2" presStyleCnt="13">
        <dgm:presLayoutVars>
          <dgm:bulletEnabled val="1"/>
        </dgm:presLayoutVars>
      </dgm:prSet>
      <dgm:spPr/>
      <dgm:t>
        <a:bodyPr/>
        <a:lstStyle/>
        <a:p>
          <a:endParaRPr lang="es-CL"/>
        </a:p>
      </dgm:t>
    </dgm:pt>
    <dgm:pt modelId="{AE24EB60-41CD-4BAB-803A-A566E9FE4900}" type="pres">
      <dgm:prSet presAssocID="{DB505335-8876-4D6F-92B8-9E474FB8F30F}" presName="sibTrans" presStyleCnt="0"/>
      <dgm:spPr/>
    </dgm:pt>
    <dgm:pt modelId="{74B555BB-FD5B-48B4-8F41-B1961E1516FE}" type="pres">
      <dgm:prSet presAssocID="{73C5AAD9-006E-43B8-9289-40DCFA8FD0A4}" presName="composite" presStyleCnt="0"/>
      <dgm:spPr/>
    </dgm:pt>
    <dgm:pt modelId="{F74394DC-A8FC-4DC2-A321-4D4416CBDF72}" type="pres">
      <dgm:prSet presAssocID="{73C5AAD9-006E-43B8-9289-40DCFA8FD0A4}" presName="Image" presStyleLbl="bgShp" presStyleIdx="3" presStyleCnt="13"/>
      <dgm:spPr>
        <a:blipFill rotWithShape="1">
          <a:blip xmlns:r="http://schemas.openxmlformats.org/officeDocument/2006/relationships" r:embed="rId4"/>
          <a:stretch>
            <a:fillRect/>
          </a:stretch>
        </a:blipFill>
      </dgm:spPr>
    </dgm:pt>
    <dgm:pt modelId="{C996BF93-C3E6-472B-8E95-0DDB5C6AE2DA}" type="pres">
      <dgm:prSet presAssocID="{73C5AAD9-006E-43B8-9289-40DCFA8FD0A4}" presName="Parent" presStyleLbl="node0" presStyleIdx="3" presStyleCnt="13">
        <dgm:presLayoutVars>
          <dgm:bulletEnabled val="1"/>
        </dgm:presLayoutVars>
      </dgm:prSet>
      <dgm:spPr/>
      <dgm:t>
        <a:bodyPr/>
        <a:lstStyle/>
        <a:p>
          <a:endParaRPr lang="es-CL"/>
        </a:p>
      </dgm:t>
    </dgm:pt>
    <dgm:pt modelId="{50AF28DC-6C4E-47F8-B453-24C29950B02D}" type="pres">
      <dgm:prSet presAssocID="{EFECA978-9CF0-413F-A957-326EAE53605B}" presName="sibTrans" presStyleCnt="0"/>
      <dgm:spPr/>
    </dgm:pt>
    <dgm:pt modelId="{732CBCEB-4D84-4D99-A95A-B1E3E64401AA}" type="pres">
      <dgm:prSet presAssocID="{21D698DE-35AE-41A5-808F-DDBF7E90084F}" presName="composite" presStyleCnt="0"/>
      <dgm:spPr/>
    </dgm:pt>
    <dgm:pt modelId="{A13CFC98-6625-4C7F-9E80-2E66B568E9C3}" type="pres">
      <dgm:prSet presAssocID="{21D698DE-35AE-41A5-808F-DDBF7E90084F}" presName="Image" presStyleLbl="bgShp" presStyleIdx="4" presStyleCnt="13"/>
      <dgm:spPr>
        <a:blipFill rotWithShape="1">
          <a:blip xmlns:r="http://schemas.openxmlformats.org/officeDocument/2006/relationships" r:embed="rId5"/>
          <a:stretch>
            <a:fillRect/>
          </a:stretch>
        </a:blipFill>
      </dgm:spPr>
    </dgm:pt>
    <dgm:pt modelId="{43FF49CF-6A0A-4E9B-902A-E57B1D38F11D}" type="pres">
      <dgm:prSet presAssocID="{21D698DE-35AE-41A5-808F-DDBF7E90084F}" presName="Parent" presStyleLbl="node0" presStyleIdx="4" presStyleCnt="13">
        <dgm:presLayoutVars>
          <dgm:bulletEnabled val="1"/>
        </dgm:presLayoutVars>
      </dgm:prSet>
      <dgm:spPr/>
      <dgm:t>
        <a:bodyPr/>
        <a:lstStyle/>
        <a:p>
          <a:endParaRPr lang="es-CL"/>
        </a:p>
      </dgm:t>
    </dgm:pt>
    <dgm:pt modelId="{F6D7A924-3E44-45DC-AFA0-E84BAE050F88}" type="pres">
      <dgm:prSet presAssocID="{6C56A2FE-9AF8-4F45-BD99-1D7579556103}" presName="sibTrans" presStyleCnt="0"/>
      <dgm:spPr/>
    </dgm:pt>
    <dgm:pt modelId="{44AD279E-7AA4-4A6B-9EE8-3EF05D64C06F}" type="pres">
      <dgm:prSet presAssocID="{2EA2DEE9-B792-46B5-82D8-46C53FBC27E2}" presName="composite" presStyleCnt="0"/>
      <dgm:spPr/>
    </dgm:pt>
    <dgm:pt modelId="{6045F705-2462-44C9-916F-C619D80B2ACE}" type="pres">
      <dgm:prSet presAssocID="{2EA2DEE9-B792-46B5-82D8-46C53FBC27E2}" presName="Image" presStyleLbl="bgShp" presStyleIdx="5" presStyleCnt="13"/>
      <dgm:spPr>
        <a:blipFill rotWithShape="1">
          <a:blip xmlns:r="http://schemas.openxmlformats.org/officeDocument/2006/relationships" r:embed="rId6"/>
          <a:stretch>
            <a:fillRect/>
          </a:stretch>
        </a:blipFill>
      </dgm:spPr>
    </dgm:pt>
    <dgm:pt modelId="{A3DD932A-9D31-459B-A6A3-A6AB3C3340B0}" type="pres">
      <dgm:prSet presAssocID="{2EA2DEE9-B792-46B5-82D8-46C53FBC27E2}" presName="Parent" presStyleLbl="node0" presStyleIdx="5" presStyleCnt="13">
        <dgm:presLayoutVars>
          <dgm:bulletEnabled val="1"/>
        </dgm:presLayoutVars>
      </dgm:prSet>
      <dgm:spPr/>
      <dgm:t>
        <a:bodyPr/>
        <a:lstStyle/>
        <a:p>
          <a:endParaRPr lang="es-CL"/>
        </a:p>
      </dgm:t>
    </dgm:pt>
    <dgm:pt modelId="{0A70568D-7950-473B-9F85-4BF4CABA5EE9}" type="pres">
      <dgm:prSet presAssocID="{325EDB62-3687-486A-A727-F8E8E1D40A5B}" presName="sibTrans" presStyleCnt="0"/>
      <dgm:spPr/>
    </dgm:pt>
    <dgm:pt modelId="{896A8307-C903-4EC7-B1E8-6F9A0E228BC7}" type="pres">
      <dgm:prSet presAssocID="{13CF764B-C769-4966-9DA1-06459BBA332E}" presName="composite" presStyleCnt="0"/>
      <dgm:spPr/>
    </dgm:pt>
    <dgm:pt modelId="{CD23237D-07A3-4698-A2FB-2681BBE84156}" type="pres">
      <dgm:prSet presAssocID="{13CF764B-C769-4966-9DA1-06459BBA332E}" presName="Image" presStyleLbl="bgShp" presStyleIdx="6" presStyleCnt="13"/>
      <dgm:spPr>
        <a:blipFill rotWithShape="1">
          <a:blip xmlns:r="http://schemas.openxmlformats.org/officeDocument/2006/relationships" r:embed="rId7"/>
          <a:stretch>
            <a:fillRect/>
          </a:stretch>
        </a:blipFill>
      </dgm:spPr>
    </dgm:pt>
    <dgm:pt modelId="{468BCFAD-528D-4AC2-9011-BDE79DC14E8F}" type="pres">
      <dgm:prSet presAssocID="{13CF764B-C769-4966-9DA1-06459BBA332E}" presName="Parent" presStyleLbl="node0" presStyleIdx="6" presStyleCnt="13">
        <dgm:presLayoutVars>
          <dgm:bulletEnabled val="1"/>
        </dgm:presLayoutVars>
      </dgm:prSet>
      <dgm:spPr/>
      <dgm:t>
        <a:bodyPr/>
        <a:lstStyle/>
        <a:p>
          <a:endParaRPr lang="es-CL"/>
        </a:p>
      </dgm:t>
    </dgm:pt>
    <dgm:pt modelId="{93F7B71E-B2EE-4484-9CD5-FE4D9BFD69A7}" type="pres">
      <dgm:prSet presAssocID="{1AF79CB7-64F2-44C7-8ECD-6A7F59AE063B}" presName="sibTrans" presStyleCnt="0"/>
      <dgm:spPr/>
    </dgm:pt>
    <dgm:pt modelId="{A1590302-BB04-4692-9D92-651AC41C1D93}" type="pres">
      <dgm:prSet presAssocID="{750854BB-0DBC-4EC2-8C63-ED8CF26223F6}" presName="composite" presStyleCnt="0"/>
      <dgm:spPr/>
    </dgm:pt>
    <dgm:pt modelId="{F9482B1E-E33B-4D15-AD1A-E2E4D58A540C}" type="pres">
      <dgm:prSet presAssocID="{750854BB-0DBC-4EC2-8C63-ED8CF26223F6}" presName="Image" presStyleLbl="bgShp" presStyleIdx="7" presStyleCnt="13"/>
      <dgm:spPr>
        <a:blipFill rotWithShape="1">
          <a:blip xmlns:r="http://schemas.openxmlformats.org/officeDocument/2006/relationships" r:embed="rId8"/>
          <a:stretch>
            <a:fillRect/>
          </a:stretch>
        </a:blipFill>
      </dgm:spPr>
    </dgm:pt>
    <dgm:pt modelId="{60589DFF-56F7-43AF-848D-26E01B808ABE}" type="pres">
      <dgm:prSet presAssocID="{750854BB-0DBC-4EC2-8C63-ED8CF26223F6}" presName="Parent" presStyleLbl="node0" presStyleIdx="7" presStyleCnt="13">
        <dgm:presLayoutVars>
          <dgm:bulletEnabled val="1"/>
        </dgm:presLayoutVars>
      </dgm:prSet>
      <dgm:spPr/>
      <dgm:t>
        <a:bodyPr/>
        <a:lstStyle/>
        <a:p>
          <a:endParaRPr lang="es-CL"/>
        </a:p>
      </dgm:t>
    </dgm:pt>
    <dgm:pt modelId="{A441A217-4685-4176-99A9-C135FCC4F236}" type="pres">
      <dgm:prSet presAssocID="{7B53546D-3EE4-4642-BC97-5452C8303878}" presName="sibTrans" presStyleCnt="0"/>
      <dgm:spPr/>
    </dgm:pt>
    <dgm:pt modelId="{BF865EE4-A89B-4722-BF3D-8C4C2CDC9574}" type="pres">
      <dgm:prSet presAssocID="{CBDA6C66-B9C3-4241-9513-6B748E97BCA9}" presName="composite" presStyleCnt="0"/>
      <dgm:spPr/>
    </dgm:pt>
    <dgm:pt modelId="{9A9A6EC0-AE3B-458E-9A1E-5A16434F351F}" type="pres">
      <dgm:prSet presAssocID="{CBDA6C66-B9C3-4241-9513-6B748E97BCA9}" presName="Image" presStyleLbl="bgShp" presStyleIdx="8" presStyleCnt="13"/>
      <dgm:spPr>
        <a:blipFill rotWithShape="1">
          <a:blip xmlns:r="http://schemas.openxmlformats.org/officeDocument/2006/relationships" r:embed="rId9"/>
          <a:stretch>
            <a:fillRect/>
          </a:stretch>
        </a:blipFill>
      </dgm:spPr>
    </dgm:pt>
    <dgm:pt modelId="{A3C5FCF6-7640-4AB4-9952-4BA61AA0D424}" type="pres">
      <dgm:prSet presAssocID="{CBDA6C66-B9C3-4241-9513-6B748E97BCA9}" presName="Parent" presStyleLbl="node0" presStyleIdx="8" presStyleCnt="13">
        <dgm:presLayoutVars>
          <dgm:bulletEnabled val="1"/>
        </dgm:presLayoutVars>
      </dgm:prSet>
      <dgm:spPr/>
      <dgm:t>
        <a:bodyPr/>
        <a:lstStyle/>
        <a:p>
          <a:endParaRPr lang="es-CL"/>
        </a:p>
      </dgm:t>
    </dgm:pt>
    <dgm:pt modelId="{1125CD9B-A25D-4E76-8057-5C49100DB56A}" type="pres">
      <dgm:prSet presAssocID="{F867B3C1-2729-4C60-A029-3E77BE15DDF9}" presName="sibTrans" presStyleCnt="0"/>
      <dgm:spPr/>
    </dgm:pt>
    <dgm:pt modelId="{4720C522-02D3-4711-960C-F1091328C81F}" type="pres">
      <dgm:prSet presAssocID="{CE154B89-2489-4DC0-9623-78B9A82D85ED}" presName="composite" presStyleCnt="0"/>
      <dgm:spPr/>
    </dgm:pt>
    <dgm:pt modelId="{911AB5DB-1DC2-4E3F-85A1-0BBCFB6FE773}" type="pres">
      <dgm:prSet presAssocID="{CE154B89-2489-4DC0-9623-78B9A82D85ED}" presName="Image" presStyleLbl="bgShp" presStyleIdx="9" presStyleCnt="13"/>
      <dgm:spPr>
        <a:blipFill rotWithShape="1">
          <a:blip xmlns:r="http://schemas.openxmlformats.org/officeDocument/2006/relationships" r:embed="rId10"/>
          <a:stretch>
            <a:fillRect/>
          </a:stretch>
        </a:blipFill>
      </dgm:spPr>
    </dgm:pt>
    <dgm:pt modelId="{8A88D3E1-554F-4C1F-B83E-5DAF75939E1F}" type="pres">
      <dgm:prSet presAssocID="{CE154B89-2489-4DC0-9623-78B9A82D85ED}" presName="Parent" presStyleLbl="node0" presStyleIdx="9" presStyleCnt="13">
        <dgm:presLayoutVars>
          <dgm:bulletEnabled val="1"/>
        </dgm:presLayoutVars>
      </dgm:prSet>
      <dgm:spPr/>
      <dgm:t>
        <a:bodyPr/>
        <a:lstStyle/>
        <a:p>
          <a:endParaRPr lang="es-CL"/>
        </a:p>
      </dgm:t>
    </dgm:pt>
    <dgm:pt modelId="{30D3BAF4-5555-470A-A480-8EE06881DE60}" type="pres">
      <dgm:prSet presAssocID="{4BCD1316-B734-4AE9-A907-361A83108986}" presName="sibTrans" presStyleCnt="0"/>
      <dgm:spPr/>
    </dgm:pt>
    <dgm:pt modelId="{EF073020-CD5C-4205-89E0-777F2E4A736B}" type="pres">
      <dgm:prSet presAssocID="{05721AA2-BB31-4B85-ACF4-DCD8F07408A8}" presName="composite" presStyleCnt="0"/>
      <dgm:spPr/>
    </dgm:pt>
    <dgm:pt modelId="{AF1F28F4-98C0-4407-A705-9329EFBEC463}" type="pres">
      <dgm:prSet presAssocID="{05721AA2-BB31-4B85-ACF4-DCD8F07408A8}" presName="Image" presStyleLbl="bgShp" presStyleIdx="10" presStyleCnt="13"/>
      <dgm:spPr>
        <a:blipFill rotWithShape="1">
          <a:blip xmlns:r="http://schemas.openxmlformats.org/officeDocument/2006/relationships" r:embed="rId11"/>
          <a:stretch>
            <a:fillRect/>
          </a:stretch>
        </a:blipFill>
      </dgm:spPr>
    </dgm:pt>
    <dgm:pt modelId="{201A479D-2921-456E-A4DB-C4E95A7C41F8}" type="pres">
      <dgm:prSet presAssocID="{05721AA2-BB31-4B85-ACF4-DCD8F07408A8}" presName="Parent" presStyleLbl="node0" presStyleIdx="10" presStyleCnt="13">
        <dgm:presLayoutVars>
          <dgm:bulletEnabled val="1"/>
        </dgm:presLayoutVars>
      </dgm:prSet>
      <dgm:spPr/>
      <dgm:t>
        <a:bodyPr/>
        <a:lstStyle/>
        <a:p>
          <a:endParaRPr lang="es-CL"/>
        </a:p>
      </dgm:t>
    </dgm:pt>
    <dgm:pt modelId="{3DE78C2A-0AB5-48FE-8E3E-963551C837D7}" type="pres">
      <dgm:prSet presAssocID="{032DAA6A-FC8D-48E9-94D3-2A69B9345257}" presName="sibTrans" presStyleCnt="0"/>
      <dgm:spPr/>
    </dgm:pt>
    <dgm:pt modelId="{DAA45C4A-D58B-4D7F-AB44-149927DCF6D0}" type="pres">
      <dgm:prSet presAssocID="{EE292D01-2283-403D-9EC7-F6D12C3A1272}" presName="composite" presStyleCnt="0"/>
      <dgm:spPr/>
    </dgm:pt>
    <dgm:pt modelId="{3DED4BBC-5EC9-4CEE-9A7B-B52AEBD669A5}" type="pres">
      <dgm:prSet presAssocID="{EE292D01-2283-403D-9EC7-F6D12C3A1272}" presName="Image" presStyleLbl="bgShp" presStyleIdx="11" presStyleCnt="13"/>
      <dgm:spPr>
        <a:blipFill rotWithShape="1">
          <a:blip xmlns:r="http://schemas.openxmlformats.org/officeDocument/2006/relationships" r:embed="rId12"/>
          <a:stretch>
            <a:fillRect/>
          </a:stretch>
        </a:blipFill>
      </dgm:spPr>
    </dgm:pt>
    <dgm:pt modelId="{9CBF4535-50D6-443C-904A-7E0C0DA8E4AD}" type="pres">
      <dgm:prSet presAssocID="{EE292D01-2283-403D-9EC7-F6D12C3A1272}" presName="Parent" presStyleLbl="node0" presStyleIdx="11" presStyleCnt="13">
        <dgm:presLayoutVars>
          <dgm:bulletEnabled val="1"/>
        </dgm:presLayoutVars>
      </dgm:prSet>
      <dgm:spPr/>
      <dgm:t>
        <a:bodyPr/>
        <a:lstStyle/>
        <a:p>
          <a:endParaRPr lang="es-CL"/>
        </a:p>
      </dgm:t>
    </dgm:pt>
    <dgm:pt modelId="{E93F8F8C-73F3-45AF-9F38-3E93EDCEF662}" type="pres">
      <dgm:prSet presAssocID="{6F6E4647-DA13-4EE3-84A4-C5A73996A6A7}" presName="sibTrans" presStyleCnt="0"/>
      <dgm:spPr/>
    </dgm:pt>
    <dgm:pt modelId="{569A89D2-2ACE-47BA-9BD5-FB61B7A66B5C}" type="pres">
      <dgm:prSet presAssocID="{EB78D604-A51D-4848-938C-BF9E8AA13937}" presName="composite" presStyleCnt="0"/>
      <dgm:spPr/>
    </dgm:pt>
    <dgm:pt modelId="{C754C41B-7232-4B95-8D17-B849B4AE5B8C}" type="pres">
      <dgm:prSet presAssocID="{EB78D604-A51D-4848-938C-BF9E8AA13937}" presName="Image" presStyleLbl="bgShp" presStyleIdx="12" presStyleCnt="13"/>
      <dgm:spPr>
        <a:blipFill rotWithShape="1">
          <a:blip xmlns:r="http://schemas.openxmlformats.org/officeDocument/2006/relationships" r:embed="rId13"/>
          <a:stretch>
            <a:fillRect/>
          </a:stretch>
        </a:blipFill>
      </dgm:spPr>
    </dgm:pt>
    <dgm:pt modelId="{E53634B9-FE96-42CD-9208-C35241A80D47}" type="pres">
      <dgm:prSet presAssocID="{EB78D604-A51D-4848-938C-BF9E8AA13937}" presName="Parent" presStyleLbl="node0" presStyleIdx="12" presStyleCnt="13">
        <dgm:presLayoutVars>
          <dgm:bulletEnabled val="1"/>
        </dgm:presLayoutVars>
      </dgm:prSet>
      <dgm:spPr/>
      <dgm:t>
        <a:bodyPr/>
        <a:lstStyle/>
        <a:p>
          <a:endParaRPr lang="es-CL"/>
        </a:p>
      </dgm:t>
    </dgm:pt>
  </dgm:ptLst>
  <dgm:cxnLst>
    <dgm:cxn modelId="{40B03978-8C6F-470F-9A43-325CFC4A2123}" srcId="{C4A14DA4-3CA5-44DB-B6BD-865E4B94815D}" destId="{5E0F4662-3206-442A-BAA0-9490CBFA7A0E}" srcOrd="0" destOrd="0" parTransId="{93D67746-E60B-4D7A-85D9-A06DAD414301}" sibTransId="{9F36CD3F-FB77-48D5-B440-5B55AACEBF9E}"/>
    <dgm:cxn modelId="{459ED67C-5392-4207-BB50-5980CCF4D223}" type="presOf" srcId="{13CF764B-C769-4966-9DA1-06459BBA332E}" destId="{468BCFAD-528D-4AC2-9011-BDE79DC14E8F}" srcOrd="0" destOrd="0" presId="urn:microsoft.com/office/officeart/2008/layout/BendingPictureCaption"/>
    <dgm:cxn modelId="{1EFAC92C-14BB-4DFF-B9E7-07CAE5688738}" srcId="{C4A14DA4-3CA5-44DB-B6BD-865E4B94815D}" destId="{CE154B89-2489-4DC0-9623-78B9A82D85ED}" srcOrd="9" destOrd="0" parTransId="{40870F76-1876-4BE4-8A9D-263FB1CF0A6D}" sibTransId="{4BCD1316-B734-4AE9-A907-361A83108986}"/>
    <dgm:cxn modelId="{5C75175C-DC3C-4E46-970D-9A47C1906797}" type="presOf" srcId="{C4A14DA4-3CA5-44DB-B6BD-865E4B94815D}" destId="{322A2A5B-7793-433C-8620-A39196D56792}" srcOrd="0" destOrd="0" presId="urn:microsoft.com/office/officeart/2008/layout/BendingPictureCaption"/>
    <dgm:cxn modelId="{A2BD6ACF-F583-4CDB-ACEF-D1ED95F05BB1}" srcId="{C4A14DA4-3CA5-44DB-B6BD-865E4B94815D}" destId="{CBDA6C66-B9C3-4241-9513-6B748E97BCA9}" srcOrd="8" destOrd="0" parTransId="{9023784B-0319-4347-BBFB-B1714D6B27D2}" sibTransId="{F867B3C1-2729-4C60-A029-3E77BE15DDF9}"/>
    <dgm:cxn modelId="{3841666A-EBC0-4ED7-A3D8-39D159B0EC0E}" srcId="{C4A14DA4-3CA5-44DB-B6BD-865E4B94815D}" destId="{73C5AAD9-006E-43B8-9289-40DCFA8FD0A4}" srcOrd="3" destOrd="0" parTransId="{1B4FEECF-F712-479D-A451-E7AB4AFD10BF}" sibTransId="{EFECA978-9CF0-413F-A957-326EAE53605B}"/>
    <dgm:cxn modelId="{0CCEFF4B-8535-47E2-B17E-985590DDC2C0}" srcId="{C4A14DA4-3CA5-44DB-B6BD-865E4B94815D}" destId="{EB78D604-A51D-4848-938C-BF9E8AA13937}" srcOrd="12" destOrd="0" parTransId="{30548677-5C25-4DB9-8192-024218AA862A}" sibTransId="{590FAB4B-CDC5-47AE-B81E-85F9A80D48C0}"/>
    <dgm:cxn modelId="{621AAA18-35A4-41DD-B215-913BD58BD94D}" srcId="{C4A14DA4-3CA5-44DB-B6BD-865E4B94815D}" destId="{EE292D01-2283-403D-9EC7-F6D12C3A1272}" srcOrd="11" destOrd="0" parTransId="{A67BC012-4401-47AF-8160-B419ECA0C1AD}" sibTransId="{6F6E4647-DA13-4EE3-84A4-C5A73996A6A7}"/>
    <dgm:cxn modelId="{7A382113-07DE-4977-AAFE-A5A2BBF0D006}" type="presOf" srcId="{21D698DE-35AE-41A5-808F-DDBF7E90084F}" destId="{43FF49CF-6A0A-4E9B-902A-E57B1D38F11D}" srcOrd="0" destOrd="0" presId="urn:microsoft.com/office/officeart/2008/layout/BendingPictureCaption"/>
    <dgm:cxn modelId="{E1108462-EBA4-4667-AAFE-818696E1BF70}" type="presOf" srcId="{73C5AAD9-006E-43B8-9289-40DCFA8FD0A4}" destId="{C996BF93-C3E6-472B-8E95-0DDB5C6AE2DA}" srcOrd="0" destOrd="0" presId="urn:microsoft.com/office/officeart/2008/layout/BendingPictureCaption"/>
    <dgm:cxn modelId="{7DA9EC36-BCBC-45A3-9403-14EAABC349C5}" type="presOf" srcId="{CE154B89-2489-4DC0-9623-78B9A82D85ED}" destId="{8A88D3E1-554F-4C1F-B83E-5DAF75939E1F}" srcOrd="0" destOrd="0" presId="urn:microsoft.com/office/officeart/2008/layout/BendingPictureCaption"/>
    <dgm:cxn modelId="{CBCBC880-2C02-4928-8B18-AB6628120731}" type="presOf" srcId="{0A198C88-4EE5-4092-BDE1-D35D95EB808F}" destId="{4BF4AF11-F56B-4CD9-8AF5-B90C4787E6D8}" srcOrd="0" destOrd="0" presId="urn:microsoft.com/office/officeart/2008/layout/BendingPictureCaption"/>
    <dgm:cxn modelId="{4A07AA86-FC2B-4E41-91A6-834551EA74AC}" type="presOf" srcId="{B40591B8-F02E-43E5-A5D2-6392738EBEA7}" destId="{310B5CB7-F042-46B0-A5A2-D41DB480A163}" srcOrd="0" destOrd="0" presId="urn:microsoft.com/office/officeart/2008/layout/BendingPictureCaption"/>
    <dgm:cxn modelId="{3F36E062-25A0-4DDD-9E15-4F8758B4F48B}" type="presOf" srcId="{EB78D604-A51D-4848-938C-BF9E8AA13937}" destId="{E53634B9-FE96-42CD-9208-C35241A80D47}" srcOrd="0" destOrd="0" presId="urn:microsoft.com/office/officeart/2008/layout/BendingPictureCaption"/>
    <dgm:cxn modelId="{99462FE7-4D00-4AF8-A232-95990A1B085F}" srcId="{C4A14DA4-3CA5-44DB-B6BD-865E4B94815D}" destId="{21D698DE-35AE-41A5-808F-DDBF7E90084F}" srcOrd="4" destOrd="0" parTransId="{5F887BB5-0DD1-4C50-B760-97DC83C5D702}" sibTransId="{6C56A2FE-9AF8-4F45-BD99-1D7579556103}"/>
    <dgm:cxn modelId="{8EA74E43-24CD-433F-8E82-760F806F8A1F}" type="presOf" srcId="{CBDA6C66-B9C3-4241-9513-6B748E97BCA9}" destId="{A3C5FCF6-7640-4AB4-9952-4BA61AA0D424}" srcOrd="0" destOrd="0" presId="urn:microsoft.com/office/officeart/2008/layout/BendingPictureCaption"/>
    <dgm:cxn modelId="{8B1ABA56-E1B2-488C-9334-DD43F9719C32}" type="presOf" srcId="{2EA2DEE9-B792-46B5-82D8-46C53FBC27E2}" destId="{A3DD932A-9D31-459B-A6A3-A6AB3C3340B0}" srcOrd="0" destOrd="0" presId="urn:microsoft.com/office/officeart/2008/layout/BendingPictureCaption"/>
    <dgm:cxn modelId="{9773DB6E-9365-4A13-B89E-2336F0A85CB5}" type="presOf" srcId="{750854BB-0DBC-4EC2-8C63-ED8CF26223F6}" destId="{60589DFF-56F7-43AF-848D-26E01B808ABE}" srcOrd="0" destOrd="0" presId="urn:microsoft.com/office/officeart/2008/layout/BendingPictureCaption"/>
    <dgm:cxn modelId="{08A5F96F-0140-4193-8FC2-E07AA16F020B}" type="presOf" srcId="{EE292D01-2283-403D-9EC7-F6D12C3A1272}" destId="{9CBF4535-50D6-443C-904A-7E0C0DA8E4AD}" srcOrd="0" destOrd="0" presId="urn:microsoft.com/office/officeart/2008/layout/BendingPictureCaption"/>
    <dgm:cxn modelId="{1DCE8858-3153-4413-90A9-5A8D8BFA0B10}" srcId="{C4A14DA4-3CA5-44DB-B6BD-865E4B94815D}" destId="{750854BB-0DBC-4EC2-8C63-ED8CF26223F6}" srcOrd="7" destOrd="0" parTransId="{5C397524-971E-4F77-A951-FDC908B67DFB}" sibTransId="{7B53546D-3EE4-4642-BC97-5452C8303878}"/>
    <dgm:cxn modelId="{19F8F345-B6DD-4FFB-890D-15AC91729C49}" srcId="{C4A14DA4-3CA5-44DB-B6BD-865E4B94815D}" destId="{13CF764B-C769-4966-9DA1-06459BBA332E}" srcOrd="6" destOrd="0" parTransId="{3949FD33-E3A5-45E1-80B4-B12D74D58F37}" sibTransId="{1AF79CB7-64F2-44C7-8ECD-6A7F59AE063B}"/>
    <dgm:cxn modelId="{8D3B1908-F51C-4768-B889-FADC103205DF}" srcId="{C4A14DA4-3CA5-44DB-B6BD-865E4B94815D}" destId="{0A198C88-4EE5-4092-BDE1-D35D95EB808F}" srcOrd="2" destOrd="0" parTransId="{87DE2995-A049-4DFA-8185-9E9926516DD7}" sibTransId="{DB505335-8876-4D6F-92B8-9E474FB8F30F}"/>
    <dgm:cxn modelId="{786C9382-8627-4D97-B871-B9F9BA26A366}" type="presOf" srcId="{5E0F4662-3206-442A-BAA0-9490CBFA7A0E}" destId="{21F32EEE-974C-4A50-AAAE-8F0F38CF74E4}" srcOrd="0" destOrd="0" presId="urn:microsoft.com/office/officeart/2008/layout/BendingPictureCaption"/>
    <dgm:cxn modelId="{E5B8F859-8C3E-4D48-A06D-C8B861549DDA}" srcId="{C4A14DA4-3CA5-44DB-B6BD-865E4B94815D}" destId="{B40591B8-F02E-43E5-A5D2-6392738EBEA7}" srcOrd="1" destOrd="0" parTransId="{29338E71-9378-4A65-9DDF-994F43852472}" sibTransId="{55FA8BAB-D703-41F8-ADC2-27DA1B33B7CA}"/>
    <dgm:cxn modelId="{43248E4A-1157-4385-B07B-01D49AF1B8F1}" srcId="{C4A14DA4-3CA5-44DB-B6BD-865E4B94815D}" destId="{2EA2DEE9-B792-46B5-82D8-46C53FBC27E2}" srcOrd="5" destOrd="0" parTransId="{276C0A0D-D591-45A8-9419-7F3AAB3E4DD0}" sibTransId="{325EDB62-3687-486A-A727-F8E8E1D40A5B}"/>
    <dgm:cxn modelId="{C1D643BD-18D8-4242-8A08-DE8827BD270A}" srcId="{C4A14DA4-3CA5-44DB-B6BD-865E4B94815D}" destId="{05721AA2-BB31-4B85-ACF4-DCD8F07408A8}" srcOrd="10" destOrd="0" parTransId="{3D5EAB51-6FBA-4146-A827-943C6B1ED8AF}" sibTransId="{032DAA6A-FC8D-48E9-94D3-2A69B9345257}"/>
    <dgm:cxn modelId="{ED084B02-97FE-4A5D-AD26-5455D251528A}" type="presOf" srcId="{05721AA2-BB31-4B85-ACF4-DCD8F07408A8}" destId="{201A479D-2921-456E-A4DB-C4E95A7C41F8}" srcOrd="0" destOrd="0" presId="urn:microsoft.com/office/officeart/2008/layout/BendingPictureCaption"/>
    <dgm:cxn modelId="{7C4820ED-B9DD-4317-93EF-7D03065F0838}" type="presParOf" srcId="{322A2A5B-7793-433C-8620-A39196D56792}" destId="{93B27E11-2BC1-4725-8DF9-4ACA73E4BDD5}" srcOrd="0" destOrd="0" presId="urn:microsoft.com/office/officeart/2008/layout/BendingPictureCaption"/>
    <dgm:cxn modelId="{BAF74E81-7002-40BC-B883-A4FAFC174518}" type="presParOf" srcId="{93B27E11-2BC1-4725-8DF9-4ACA73E4BDD5}" destId="{A4B114FE-9FA9-4A5F-8573-19493605939B}" srcOrd="0" destOrd="0" presId="urn:microsoft.com/office/officeart/2008/layout/BendingPictureCaption"/>
    <dgm:cxn modelId="{5164E39A-6704-4FBB-B8B4-86D9FFA4F4B8}" type="presParOf" srcId="{93B27E11-2BC1-4725-8DF9-4ACA73E4BDD5}" destId="{21F32EEE-974C-4A50-AAAE-8F0F38CF74E4}" srcOrd="1" destOrd="0" presId="urn:microsoft.com/office/officeart/2008/layout/BendingPictureCaption"/>
    <dgm:cxn modelId="{3A213A61-C1C2-4DAF-9B2D-B25FCFF88CA4}" type="presParOf" srcId="{322A2A5B-7793-433C-8620-A39196D56792}" destId="{F507844B-05BD-4688-A833-BB6155E68371}" srcOrd="1" destOrd="0" presId="urn:microsoft.com/office/officeart/2008/layout/BendingPictureCaption"/>
    <dgm:cxn modelId="{6FB58DD0-3F74-48A5-821F-2DB1C7771533}" type="presParOf" srcId="{322A2A5B-7793-433C-8620-A39196D56792}" destId="{23C83648-5773-4327-8AB1-59EC138AEC4D}" srcOrd="2" destOrd="0" presId="urn:microsoft.com/office/officeart/2008/layout/BendingPictureCaption"/>
    <dgm:cxn modelId="{60197DAA-BF32-48FF-B28B-A5EABC8C1A20}" type="presParOf" srcId="{23C83648-5773-4327-8AB1-59EC138AEC4D}" destId="{A9A59DFE-0347-48E0-81CD-33196AA53410}" srcOrd="0" destOrd="0" presId="urn:microsoft.com/office/officeart/2008/layout/BendingPictureCaption"/>
    <dgm:cxn modelId="{7B4738EE-179D-4EEC-95AB-5B828583D255}" type="presParOf" srcId="{23C83648-5773-4327-8AB1-59EC138AEC4D}" destId="{310B5CB7-F042-46B0-A5A2-D41DB480A163}" srcOrd="1" destOrd="0" presId="urn:microsoft.com/office/officeart/2008/layout/BendingPictureCaption"/>
    <dgm:cxn modelId="{60DD833D-6197-49A1-AB0C-621A6F086AB0}" type="presParOf" srcId="{322A2A5B-7793-433C-8620-A39196D56792}" destId="{6684B3B0-4FFA-46B9-A0D0-9DA4DFD720BA}" srcOrd="3" destOrd="0" presId="urn:microsoft.com/office/officeart/2008/layout/BendingPictureCaption"/>
    <dgm:cxn modelId="{FBA1ECD8-67B3-4725-A434-A1ADBA87AE45}" type="presParOf" srcId="{322A2A5B-7793-433C-8620-A39196D56792}" destId="{9AC36A88-E7EA-4E9A-942C-816CA38C4DBF}" srcOrd="4" destOrd="0" presId="urn:microsoft.com/office/officeart/2008/layout/BendingPictureCaption"/>
    <dgm:cxn modelId="{46EF6EC7-AA65-47C8-B329-9D4347C912FF}" type="presParOf" srcId="{9AC36A88-E7EA-4E9A-942C-816CA38C4DBF}" destId="{F0EAAC16-CC61-4D92-BD2A-623A56FE28B4}" srcOrd="0" destOrd="0" presId="urn:microsoft.com/office/officeart/2008/layout/BendingPictureCaption"/>
    <dgm:cxn modelId="{0536207D-1D2C-4821-AEE6-C2CDF53C859E}" type="presParOf" srcId="{9AC36A88-E7EA-4E9A-942C-816CA38C4DBF}" destId="{4BF4AF11-F56B-4CD9-8AF5-B90C4787E6D8}" srcOrd="1" destOrd="0" presId="urn:microsoft.com/office/officeart/2008/layout/BendingPictureCaption"/>
    <dgm:cxn modelId="{C9C7F82B-0E95-4CF2-8A9F-D825102E5B3C}" type="presParOf" srcId="{322A2A5B-7793-433C-8620-A39196D56792}" destId="{AE24EB60-41CD-4BAB-803A-A566E9FE4900}" srcOrd="5" destOrd="0" presId="urn:microsoft.com/office/officeart/2008/layout/BendingPictureCaption"/>
    <dgm:cxn modelId="{30C0FB8D-196A-4950-8C5E-F1FE07FC8E2E}" type="presParOf" srcId="{322A2A5B-7793-433C-8620-A39196D56792}" destId="{74B555BB-FD5B-48B4-8F41-B1961E1516FE}" srcOrd="6" destOrd="0" presId="urn:microsoft.com/office/officeart/2008/layout/BendingPictureCaption"/>
    <dgm:cxn modelId="{72F0F6FC-7172-4B5F-A459-E8E6846A50C3}" type="presParOf" srcId="{74B555BB-FD5B-48B4-8F41-B1961E1516FE}" destId="{F74394DC-A8FC-4DC2-A321-4D4416CBDF72}" srcOrd="0" destOrd="0" presId="urn:microsoft.com/office/officeart/2008/layout/BendingPictureCaption"/>
    <dgm:cxn modelId="{25C7926D-9E92-4A53-97A4-C8669AF9F4D5}" type="presParOf" srcId="{74B555BB-FD5B-48B4-8F41-B1961E1516FE}" destId="{C996BF93-C3E6-472B-8E95-0DDB5C6AE2DA}" srcOrd="1" destOrd="0" presId="urn:microsoft.com/office/officeart/2008/layout/BendingPictureCaption"/>
    <dgm:cxn modelId="{B64711FB-3406-4356-94CC-53FC4C85560B}" type="presParOf" srcId="{322A2A5B-7793-433C-8620-A39196D56792}" destId="{50AF28DC-6C4E-47F8-B453-24C29950B02D}" srcOrd="7" destOrd="0" presId="urn:microsoft.com/office/officeart/2008/layout/BendingPictureCaption"/>
    <dgm:cxn modelId="{67C1C837-EA54-4482-8D80-3030216C3689}" type="presParOf" srcId="{322A2A5B-7793-433C-8620-A39196D56792}" destId="{732CBCEB-4D84-4D99-A95A-B1E3E64401AA}" srcOrd="8" destOrd="0" presId="urn:microsoft.com/office/officeart/2008/layout/BendingPictureCaption"/>
    <dgm:cxn modelId="{61F46C9A-6D78-4508-97F8-7E406B566ADB}" type="presParOf" srcId="{732CBCEB-4D84-4D99-A95A-B1E3E64401AA}" destId="{A13CFC98-6625-4C7F-9E80-2E66B568E9C3}" srcOrd="0" destOrd="0" presId="urn:microsoft.com/office/officeart/2008/layout/BendingPictureCaption"/>
    <dgm:cxn modelId="{6B502C70-7010-4017-8B41-FB9D165B456B}" type="presParOf" srcId="{732CBCEB-4D84-4D99-A95A-B1E3E64401AA}" destId="{43FF49CF-6A0A-4E9B-902A-E57B1D38F11D}" srcOrd="1" destOrd="0" presId="urn:microsoft.com/office/officeart/2008/layout/BendingPictureCaption"/>
    <dgm:cxn modelId="{148B632F-1D3F-472F-9887-B0C8E9FC82B9}" type="presParOf" srcId="{322A2A5B-7793-433C-8620-A39196D56792}" destId="{F6D7A924-3E44-45DC-AFA0-E84BAE050F88}" srcOrd="9" destOrd="0" presId="urn:microsoft.com/office/officeart/2008/layout/BendingPictureCaption"/>
    <dgm:cxn modelId="{99BCE40F-BA2D-417B-AB57-4903A8174A19}" type="presParOf" srcId="{322A2A5B-7793-433C-8620-A39196D56792}" destId="{44AD279E-7AA4-4A6B-9EE8-3EF05D64C06F}" srcOrd="10" destOrd="0" presId="urn:microsoft.com/office/officeart/2008/layout/BendingPictureCaption"/>
    <dgm:cxn modelId="{2CCBC104-36B0-447F-94DE-123128121C0C}" type="presParOf" srcId="{44AD279E-7AA4-4A6B-9EE8-3EF05D64C06F}" destId="{6045F705-2462-44C9-916F-C619D80B2ACE}" srcOrd="0" destOrd="0" presId="urn:microsoft.com/office/officeart/2008/layout/BendingPictureCaption"/>
    <dgm:cxn modelId="{DCC1945E-8CF1-4722-8354-D90ADC68EEB4}" type="presParOf" srcId="{44AD279E-7AA4-4A6B-9EE8-3EF05D64C06F}" destId="{A3DD932A-9D31-459B-A6A3-A6AB3C3340B0}" srcOrd="1" destOrd="0" presId="urn:microsoft.com/office/officeart/2008/layout/BendingPictureCaption"/>
    <dgm:cxn modelId="{A6B41C9C-BB33-4E70-A4B8-BAFA4668316B}" type="presParOf" srcId="{322A2A5B-7793-433C-8620-A39196D56792}" destId="{0A70568D-7950-473B-9F85-4BF4CABA5EE9}" srcOrd="11" destOrd="0" presId="urn:microsoft.com/office/officeart/2008/layout/BendingPictureCaption"/>
    <dgm:cxn modelId="{F1A9BA67-FA0B-46AD-A187-F4BDB7859D4D}" type="presParOf" srcId="{322A2A5B-7793-433C-8620-A39196D56792}" destId="{896A8307-C903-4EC7-B1E8-6F9A0E228BC7}" srcOrd="12" destOrd="0" presId="urn:microsoft.com/office/officeart/2008/layout/BendingPictureCaption"/>
    <dgm:cxn modelId="{3AEAFD55-1CB9-4226-B141-C44F3F09CF46}" type="presParOf" srcId="{896A8307-C903-4EC7-B1E8-6F9A0E228BC7}" destId="{CD23237D-07A3-4698-A2FB-2681BBE84156}" srcOrd="0" destOrd="0" presId="urn:microsoft.com/office/officeart/2008/layout/BendingPictureCaption"/>
    <dgm:cxn modelId="{E0AD2D6C-F237-49E2-9733-1DBD3C9E7889}" type="presParOf" srcId="{896A8307-C903-4EC7-B1E8-6F9A0E228BC7}" destId="{468BCFAD-528D-4AC2-9011-BDE79DC14E8F}" srcOrd="1" destOrd="0" presId="urn:microsoft.com/office/officeart/2008/layout/BendingPictureCaption"/>
    <dgm:cxn modelId="{696A4BBD-6418-40CA-91DC-D4055D48D620}" type="presParOf" srcId="{322A2A5B-7793-433C-8620-A39196D56792}" destId="{93F7B71E-B2EE-4484-9CD5-FE4D9BFD69A7}" srcOrd="13" destOrd="0" presId="urn:microsoft.com/office/officeart/2008/layout/BendingPictureCaption"/>
    <dgm:cxn modelId="{8BB2FF00-4E75-4FA8-90C5-32874CF524D8}" type="presParOf" srcId="{322A2A5B-7793-433C-8620-A39196D56792}" destId="{A1590302-BB04-4692-9D92-651AC41C1D93}" srcOrd="14" destOrd="0" presId="urn:microsoft.com/office/officeart/2008/layout/BendingPictureCaption"/>
    <dgm:cxn modelId="{5A2BC480-306D-487B-96BD-CA003857CE2B}" type="presParOf" srcId="{A1590302-BB04-4692-9D92-651AC41C1D93}" destId="{F9482B1E-E33B-4D15-AD1A-E2E4D58A540C}" srcOrd="0" destOrd="0" presId="urn:microsoft.com/office/officeart/2008/layout/BendingPictureCaption"/>
    <dgm:cxn modelId="{C33BACF4-9837-4BD1-88B9-8F97F75FEE9D}" type="presParOf" srcId="{A1590302-BB04-4692-9D92-651AC41C1D93}" destId="{60589DFF-56F7-43AF-848D-26E01B808ABE}" srcOrd="1" destOrd="0" presId="urn:microsoft.com/office/officeart/2008/layout/BendingPictureCaption"/>
    <dgm:cxn modelId="{8E6906D5-BACA-422A-AE6A-77151A9FB56A}" type="presParOf" srcId="{322A2A5B-7793-433C-8620-A39196D56792}" destId="{A441A217-4685-4176-99A9-C135FCC4F236}" srcOrd="15" destOrd="0" presId="urn:microsoft.com/office/officeart/2008/layout/BendingPictureCaption"/>
    <dgm:cxn modelId="{946EFF19-32F8-4526-8392-9AA6A3B75E32}" type="presParOf" srcId="{322A2A5B-7793-433C-8620-A39196D56792}" destId="{BF865EE4-A89B-4722-BF3D-8C4C2CDC9574}" srcOrd="16" destOrd="0" presId="urn:microsoft.com/office/officeart/2008/layout/BendingPictureCaption"/>
    <dgm:cxn modelId="{E8AA97F3-DF70-4B6D-A394-6D5E531FA021}" type="presParOf" srcId="{BF865EE4-A89B-4722-BF3D-8C4C2CDC9574}" destId="{9A9A6EC0-AE3B-458E-9A1E-5A16434F351F}" srcOrd="0" destOrd="0" presId="urn:microsoft.com/office/officeart/2008/layout/BendingPictureCaption"/>
    <dgm:cxn modelId="{186D3B4A-94CB-48D2-A5EC-035F59312CF1}" type="presParOf" srcId="{BF865EE4-A89B-4722-BF3D-8C4C2CDC9574}" destId="{A3C5FCF6-7640-4AB4-9952-4BA61AA0D424}" srcOrd="1" destOrd="0" presId="urn:microsoft.com/office/officeart/2008/layout/BendingPictureCaption"/>
    <dgm:cxn modelId="{1DC7A735-4DA3-4F0D-B892-7D30DBF8EDE5}" type="presParOf" srcId="{322A2A5B-7793-433C-8620-A39196D56792}" destId="{1125CD9B-A25D-4E76-8057-5C49100DB56A}" srcOrd="17" destOrd="0" presId="urn:microsoft.com/office/officeart/2008/layout/BendingPictureCaption"/>
    <dgm:cxn modelId="{CFD19097-54EA-410D-BBC9-82A059A4F13E}" type="presParOf" srcId="{322A2A5B-7793-433C-8620-A39196D56792}" destId="{4720C522-02D3-4711-960C-F1091328C81F}" srcOrd="18" destOrd="0" presId="urn:microsoft.com/office/officeart/2008/layout/BendingPictureCaption"/>
    <dgm:cxn modelId="{BC1C1518-AE7C-4641-BB29-81C31266D59D}" type="presParOf" srcId="{4720C522-02D3-4711-960C-F1091328C81F}" destId="{911AB5DB-1DC2-4E3F-85A1-0BBCFB6FE773}" srcOrd="0" destOrd="0" presId="urn:microsoft.com/office/officeart/2008/layout/BendingPictureCaption"/>
    <dgm:cxn modelId="{32E8EB50-6518-4498-9317-06EB16C2961B}" type="presParOf" srcId="{4720C522-02D3-4711-960C-F1091328C81F}" destId="{8A88D3E1-554F-4C1F-B83E-5DAF75939E1F}" srcOrd="1" destOrd="0" presId="urn:microsoft.com/office/officeart/2008/layout/BendingPictureCaption"/>
    <dgm:cxn modelId="{CC3BED1D-541E-482B-8BE7-4BF1D4D9D8A9}" type="presParOf" srcId="{322A2A5B-7793-433C-8620-A39196D56792}" destId="{30D3BAF4-5555-470A-A480-8EE06881DE60}" srcOrd="19" destOrd="0" presId="urn:microsoft.com/office/officeart/2008/layout/BendingPictureCaption"/>
    <dgm:cxn modelId="{0563B10C-7738-4595-BDA7-3609BE259A0A}" type="presParOf" srcId="{322A2A5B-7793-433C-8620-A39196D56792}" destId="{EF073020-CD5C-4205-89E0-777F2E4A736B}" srcOrd="20" destOrd="0" presId="urn:microsoft.com/office/officeart/2008/layout/BendingPictureCaption"/>
    <dgm:cxn modelId="{18C79C6D-F2A2-48F3-AF2B-B82B392FAF40}" type="presParOf" srcId="{EF073020-CD5C-4205-89E0-777F2E4A736B}" destId="{AF1F28F4-98C0-4407-A705-9329EFBEC463}" srcOrd="0" destOrd="0" presId="urn:microsoft.com/office/officeart/2008/layout/BendingPictureCaption"/>
    <dgm:cxn modelId="{EF3E5913-871B-4897-BC02-EB2ACAC84C74}" type="presParOf" srcId="{EF073020-CD5C-4205-89E0-777F2E4A736B}" destId="{201A479D-2921-456E-A4DB-C4E95A7C41F8}" srcOrd="1" destOrd="0" presId="urn:microsoft.com/office/officeart/2008/layout/BendingPictureCaption"/>
    <dgm:cxn modelId="{8AE424B9-D0F0-44E3-B33B-F45127418F0E}" type="presParOf" srcId="{322A2A5B-7793-433C-8620-A39196D56792}" destId="{3DE78C2A-0AB5-48FE-8E3E-963551C837D7}" srcOrd="21" destOrd="0" presId="urn:microsoft.com/office/officeart/2008/layout/BendingPictureCaption"/>
    <dgm:cxn modelId="{E7ABDAB1-440A-46A6-A6CB-511843837A78}" type="presParOf" srcId="{322A2A5B-7793-433C-8620-A39196D56792}" destId="{DAA45C4A-D58B-4D7F-AB44-149927DCF6D0}" srcOrd="22" destOrd="0" presId="urn:microsoft.com/office/officeart/2008/layout/BendingPictureCaption"/>
    <dgm:cxn modelId="{3CA49835-7228-4ED8-AA9E-0081282055AC}" type="presParOf" srcId="{DAA45C4A-D58B-4D7F-AB44-149927DCF6D0}" destId="{3DED4BBC-5EC9-4CEE-9A7B-B52AEBD669A5}" srcOrd="0" destOrd="0" presId="urn:microsoft.com/office/officeart/2008/layout/BendingPictureCaption"/>
    <dgm:cxn modelId="{5F8CFD02-5F12-4B49-B332-CD909E6E294A}" type="presParOf" srcId="{DAA45C4A-D58B-4D7F-AB44-149927DCF6D0}" destId="{9CBF4535-50D6-443C-904A-7E0C0DA8E4AD}" srcOrd="1" destOrd="0" presId="urn:microsoft.com/office/officeart/2008/layout/BendingPictureCaption"/>
    <dgm:cxn modelId="{25BFEEBF-D210-4167-8AE7-1DC69E4CE73A}" type="presParOf" srcId="{322A2A5B-7793-433C-8620-A39196D56792}" destId="{E93F8F8C-73F3-45AF-9F38-3E93EDCEF662}" srcOrd="23" destOrd="0" presId="urn:microsoft.com/office/officeart/2008/layout/BendingPictureCaption"/>
    <dgm:cxn modelId="{79DEF562-CDD9-4183-A233-018E0DF7366C}" type="presParOf" srcId="{322A2A5B-7793-433C-8620-A39196D56792}" destId="{569A89D2-2ACE-47BA-9BD5-FB61B7A66B5C}" srcOrd="24" destOrd="0" presId="urn:microsoft.com/office/officeart/2008/layout/BendingPictureCaption"/>
    <dgm:cxn modelId="{950CE538-20A8-4D88-AB07-2AFC16E740F1}" type="presParOf" srcId="{569A89D2-2ACE-47BA-9BD5-FB61B7A66B5C}" destId="{C754C41B-7232-4B95-8D17-B849B4AE5B8C}" srcOrd="0" destOrd="0" presId="urn:microsoft.com/office/officeart/2008/layout/BendingPictureCaption"/>
    <dgm:cxn modelId="{FCF1E99C-DCDD-45FD-8FAF-5EF68A96D10D}" type="presParOf" srcId="{569A89D2-2ACE-47BA-9BD5-FB61B7A66B5C}" destId="{E53634B9-FE96-42CD-9208-C35241A80D47}"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77672F-55AC-4CC1-9990-E613E14ECF67}" type="doc">
      <dgm:prSet loTypeId="urn:microsoft.com/office/officeart/2005/8/layout/radial4" loCatId="relationship" qsTypeId="urn:microsoft.com/office/officeart/2005/8/quickstyle/simple2" qsCatId="simple" csTypeId="urn:microsoft.com/office/officeart/2005/8/colors/colorful3" csCatId="colorful" phldr="1"/>
      <dgm:spPr/>
      <dgm:t>
        <a:bodyPr/>
        <a:lstStyle/>
        <a:p>
          <a:endParaRPr lang="es-CL"/>
        </a:p>
      </dgm:t>
    </dgm:pt>
    <dgm:pt modelId="{2F0A85E2-AC7D-45BF-907A-90D794A5F401}">
      <dgm:prSet/>
      <dgm:spPr/>
      <dgm:t>
        <a:bodyPr/>
        <a:lstStyle/>
        <a:p>
          <a:pPr rtl="0"/>
          <a:r>
            <a:rPr lang="es-ES" dirty="0" smtClean="0"/>
            <a:t>Mejora Continua</a:t>
          </a:r>
          <a:endParaRPr lang="es-CL" dirty="0"/>
        </a:p>
      </dgm:t>
    </dgm:pt>
    <dgm:pt modelId="{C7CCD0A2-8855-4932-9F74-1652A2039260}" type="parTrans" cxnId="{AC06CF71-56DD-4FE3-BB33-5080EF771B63}">
      <dgm:prSet/>
      <dgm:spPr/>
      <dgm:t>
        <a:bodyPr/>
        <a:lstStyle/>
        <a:p>
          <a:endParaRPr lang="es-CL"/>
        </a:p>
      </dgm:t>
    </dgm:pt>
    <dgm:pt modelId="{54E327A0-7E4B-4CE9-9C00-7C707BA693D3}" type="sibTrans" cxnId="{AC06CF71-56DD-4FE3-BB33-5080EF771B63}">
      <dgm:prSet/>
      <dgm:spPr/>
      <dgm:t>
        <a:bodyPr/>
        <a:lstStyle/>
        <a:p>
          <a:endParaRPr lang="es-CL"/>
        </a:p>
      </dgm:t>
    </dgm:pt>
    <dgm:pt modelId="{1995BC2E-74F5-4FB7-97BA-F4E6F1826A55}">
      <dgm:prSet custT="1"/>
      <dgm:spPr/>
      <dgm:t>
        <a:bodyPr/>
        <a:lstStyle/>
        <a:p>
          <a:pPr rtl="0"/>
          <a:r>
            <a:rPr lang="es-ES" sz="1800" dirty="0" smtClean="0"/>
            <a:t>Retroalimentación</a:t>
          </a:r>
          <a:endParaRPr lang="es-CL" sz="1800" dirty="0"/>
        </a:p>
      </dgm:t>
    </dgm:pt>
    <dgm:pt modelId="{E85B1347-68F9-46B4-86A8-F7828F3A1FD6}" type="parTrans" cxnId="{7BD8B197-8B12-45EF-A4BB-8BB0BB0F0655}">
      <dgm:prSet/>
      <dgm:spPr/>
      <dgm:t>
        <a:bodyPr/>
        <a:lstStyle/>
        <a:p>
          <a:endParaRPr lang="es-CL"/>
        </a:p>
      </dgm:t>
    </dgm:pt>
    <dgm:pt modelId="{CDDDEEE7-8F4A-40B9-BAE6-349C6763E54B}" type="sibTrans" cxnId="{7BD8B197-8B12-45EF-A4BB-8BB0BB0F0655}">
      <dgm:prSet/>
      <dgm:spPr/>
      <dgm:t>
        <a:bodyPr/>
        <a:lstStyle/>
        <a:p>
          <a:endParaRPr lang="es-CL"/>
        </a:p>
      </dgm:t>
    </dgm:pt>
    <dgm:pt modelId="{6AE03A7D-41AE-4583-BC72-669519A947BA}">
      <dgm:prSet custT="1"/>
      <dgm:spPr/>
      <dgm:t>
        <a:bodyPr/>
        <a:lstStyle/>
        <a:p>
          <a:pPr rtl="0"/>
          <a:r>
            <a:rPr lang="es-ES" sz="1800" dirty="0" smtClean="0"/>
            <a:t>Claridad en la responsabilidades</a:t>
          </a:r>
          <a:endParaRPr lang="es-CL" sz="1800" dirty="0"/>
        </a:p>
      </dgm:t>
    </dgm:pt>
    <dgm:pt modelId="{A38EB566-22F5-43F0-820F-BFDAF7D5CE8E}" type="parTrans" cxnId="{4D505FB2-DF47-4A5A-A7A6-D2FD12227B69}">
      <dgm:prSet/>
      <dgm:spPr/>
      <dgm:t>
        <a:bodyPr/>
        <a:lstStyle/>
        <a:p>
          <a:endParaRPr lang="es-CL"/>
        </a:p>
      </dgm:t>
    </dgm:pt>
    <dgm:pt modelId="{F1C7EAF8-EA54-442C-B0D1-D3BFFC451026}" type="sibTrans" cxnId="{4D505FB2-DF47-4A5A-A7A6-D2FD12227B69}">
      <dgm:prSet/>
      <dgm:spPr/>
      <dgm:t>
        <a:bodyPr/>
        <a:lstStyle/>
        <a:p>
          <a:endParaRPr lang="es-CL"/>
        </a:p>
      </dgm:t>
    </dgm:pt>
    <dgm:pt modelId="{447E1151-41A3-47AC-A3AC-D115B8E636C6}">
      <dgm:prSet custT="1"/>
      <dgm:spPr/>
      <dgm:t>
        <a:bodyPr/>
        <a:lstStyle/>
        <a:p>
          <a:pPr rtl="0"/>
          <a:r>
            <a:rPr lang="es-ES" sz="1800" dirty="0" smtClean="0"/>
            <a:t>Poder para el trabajador</a:t>
          </a:r>
          <a:endParaRPr lang="es-CL" sz="1800" dirty="0"/>
        </a:p>
      </dgm:t>
    </dgm:pt>
    <dgm:pt modelId="{219CA1DB-A689-4FD8-BF0D-8E3E987A801C}" type="parTrans" cxnId="{9B46E1D7-7CEE-4A51-AE1C-A1AAAF4EA0F5}">
      <dgm:prSet/>
      <dgm:spPr/>
      <dgm:t>
        <a:bodyPr/>
        <a:lstStyle/>
        <a:p>
          <a:endParaRPr lang="es-CL"/>
        </a:p>
      </dgm:t>
    </dgm:pt>
    <dgm:pt modelId="{59E3ACAD-30F1-43CE-B356-8673200A000A}" type="sibTrans" cxnId="{9B46E1D7-7CEE-4A51-AE1C-A1AAAF4EA0F5}">
      <dgm:prSet/>
      <dgm:spPr/>
      <dgm:t>
        <a:bodyPr/>
        <a:lstStyle/>
        <a:p>
          <a:endParaRPr lang="es-CL"/>
        </a:p>
      </dgm:t>
    </dgm:pt>
    <dgm:pt modelId="{7A37B548-8063-42CE-BCE9-585E511AF126}">
      <dgm:prSet custT="1"/>
      <dgm:spPr/>
      <dgm:t>
        <a:bodyPr/>
        <a:lstStyle/>
        <a:p>
          <a:pPr rtl="0"/>
          <a:r>
            <a:rPr lang="es-ES" sz="1800" dirty="0" smtClean="0"/>
            <a:t>Medición de los resultados</a:t>
          </a:r>
          <a:endParaRPr lang="es-CL" sz="1800" dirty="0"/>
        </a:p>
      </dgm:t>
    </dgm:pt>
    <dgm:pt modelId="{80EF127E-5ED4-48F8-8224-404E8EDF2368}" type="parTrans" cxnId="{E08CD7CD-3E14-4ADD-A3CA-9E4C41D29539}">
      <dgm:prSet/>
      <dgm:spPr/>
      <dgm:t>
        <a:bodyPr/>
        <a:lstStyle/>
        <a:p>
          <a:endParaRPr lang="es-CL"/>
        </a:p>
      </dgm:t>
    </dgm:pt>
    <dgm:pt modelId="{870392D0-52E1-4AA7-AD23-8480BA556CE4}" type="sibTrans" cxnId="{E08CD7CD-3E14-4ADD-A3CA-9E4C41D29539}">
      <dgm:prSet/>
      <dgm:spPr/>
      <dgm:t>
        <a:bodyPr/>
        <a:lstStyle/>
        <a:p>
          <a:endParaRPr lang="es-CL"/>
        </a:p>
      </dgm:t>
    </dgm:pt>
    <dgm:pt modelId="{295EC789-FAC7-4983-891D-44FAFFD40C96}">
      <dgm:prSet custT="1"/>
      <dgm:spPr/>
      <dgm:t>
        <a:bodyPr/>
        <a:lstStyle/>
        <a:p>
          <a:pPr rtl="0"/>
          <a:r>
            <a:rPr lang="es-ES" sz="1800" dirty="0" smtClean="0"/>
            <a:t>Gestión</a:t>
          </a:r>
          <a:endParaRPr lang="es-CL" sz="1800" dirty="0"/>
        </a:p>
      </dgm:t>
    </dgm:pt>
    <dgm:pt modelId="{C740E20C-A566-49F0-9CF0-042FC4C04AA1}" type="parTrans" cxnId="{81F0D0F8-E4A5-41DE-9A6A-629891C2C857}">
      <dgm:prSet/>
      <dgm:spPr/>
      <dgm:t>
        <a:bodyPr/>
        <a:lstStyle/>
        <a:p>
          <a:endParaRPr lang="es-CL"/>
        </a:p>
      </dgm:t>
    </dgm:pt>
    <dgm:pt modelId="{720EBC06-52B4-483B-8BF6-66B9CD8C754C}" type="sibTrans" cxnId="{81F0D0F8-E4A5-41DE-9A6A-629891C2C857}">
      <dgm:prSet/>
      <dgm:spPr/>
      <dgm:t>
        <a:bodyPr/>
        <a:lstStyle/>
        <a:p>
          <a:endParaRPr lang="es-CL"/>
        </a:p>
      </dgm:t>
    </dgm:pt>
    <dgm:pt modelId="{09B2861B-51DA-469D-88BC-B24FC2BA0C77}" type="pres">
      <dgm:prSet presAssocID="{B777672F-55AC-4CC1-9990-E613E14ECF67}" presName="cycle" presStyleCnt="0">
        <dgm:presLayoutVars>
          <dgm:chMax val="1"/>
          <dgm:dir/>
          <dgm:animLvl val="ctr"/>
          <dgm:resizeHandles val="exact"/>
        </dgm:presLayoutVars>
      </dgm:prSet>
      <dgm:spPr/>
      <dgm:t>
        <a:bodyPr/>
        <a:lstStyle/>
        <a:p>
          <a:endParaRPr lang="es-CL"/>
        </a:p>
      </dgm:t>
    </dgm:pt>
    <dgm:pt modelId="{1FDB980A-E0CC-463E-BA6E-EED6136A5AC4}" type="pres">
      <dgm:prSet presAssocID="{2F0A85E2-AC7D-45BF-907A-90D794A5F401}" presName="centerShape" presStyleLbl="node0" presStyleIdx="0" presStyleCnt="1"/>
      <dgm:spPr/>
      <dgm:t>
        <a:bodyPr/>
        <a:lstStyle/>
        <a:p>
          <a:endParaRPr lang="es-CL"/>
        </a:p>
      </dgm:t>
    </dgm:pt>
    <dgm:pt modelId="{00976CF6-E8CD-4E0B-8E30-072B36E55FD2}" type="pres">
      <dgm:prSet presAssocID="{C740E20C-A566-49F0-9CF0-042FC4C04AA1}" presName="parTrans" presStyleLbl="bgSibTrans2D1" presStyleIdx="0" presStyleCnt="5"/>
      <dgm:spPr/>
      <dgm:t>
        <a:bodyPr/>
        <a:lstStyle/>
        <a:p>
          <a:endParaRPr lang="es-CL"/>
        </a:p>
      </dgm:t>
    </dgm:pt>
    <dgm:pt modelId="{DEB19A26-D31E-4007-82C2-5F03E23F137F}" type="pres">
      <dgm:prSet presAssocID="{295EC789-FAC7-4983-891D-44FAFFD40C96}" presName="node" presStyleLbl="node1" presStyleIdx="0" presStyleCnt="5">
        <dgm:presLayoutVars>
          <dgm:bulletEnabled val="1"/>
        </dgm:presLayoutVars>
      </dgm:prSet>
      <dgm:spPr/>
      <dgm:t>
        <a:bodyPr/>
        <a:lstStyle/>
        <a:p>
          <a:endParaRPr lang="es-CL"/>
        </a:p>
      </dgm:t>
    </dgm:pt>
    <dgm:pt modelId="{0CDD755D-2CDE-4F5A-AB84-513DE32D3D16}" type="pres">
      <dgm:prSet presAssocID="{E85B1347-68F9-46B4-86A8-F7828F3A1FD6}" presName="parTrans" presStyleLbl="bgSibTrans2D1" presStyleIdx="1" presStyleCnt="5"/>
      <dgm:spPr/>
      <dgm:t>
        <a:bodyPr/>
        <a:lstStyle/>
        <a:p>
          <a:endParaRPr lang="es-CL"/>
        </a:p>
      </dgm:t>
    </dgm:pt>
    <dgm:pt modelId="{61C3C684-DC50-4A07-A399-BF7FC29F2EC7}" type="pres">
      <dgm:prSet presAssocID="{1995BC2E-74F5-4FB7-97BA-F4E6F1826A55}" presName="node" presStyleLbl="node1" presStyleIdx="1" presStyleCnt="5" custScaleX="128142">
        <dgm:presLayoutVars>
          <dgm:bulletEnabled val="1"/>
        </dgm:presLayoutVars>
      </dgm:prSet>
      <dgm:spPr/>
      <dgm:t>
        <a:bodyPr/>
        <a:lstStyle/>
        <a:p>
          <a:endParaRPr lang="es-CL"/>
        </a:p>
      </dgm:t>
    </dgm:pt>
    <dgm:pt modelId="{2B2E44D3-F496-497E-8911-3E45BEFA9920}" type="pres">
      <dgm:prSet presAssocID="{A38EB566-22F5-43F0-820F-BFDAF7D5CE8E}" presName="parTrans" presStyleLbl="bgSibTrans2D1" presStyleIdx="2" presStyleCnt="5"/>
      <dgm:spPr/>
      <dgm:t>
        <a:bodyPr/>
        <a:lstStyle/>
        <a:p>
          <a:endParaRPr lang="es-CL"/>
        </a:p>
      </dgm:t>
    </dgm:pt>
    <dgm:pt modelId="{F54335DA-9228-4589-9137-4F70D4CA6F4F}" type="pres">
      <dgm:prSet presAssocID="{6AE03A7D-41AE-4583-BC72-669519A947BA}" presName="node" presStyleLbl="node1" presStyleIdx="2" presStyleCnt="5" custScaleX="117047" custRadScaleRad="97350" custRadScaleInc="1196">
        <dgm:presLayoutVars>
          <dgm:bulletEnabled val="1"/>
        </dgm:presLayoutVars>
      </dgm:prSet>
      <dgm:spPr/>
      <dgm:t>
        <a:bodyPr/>
        <a:lstStyle/>
        <a:p>
          <a:endParaRPr lang="es-CL"/>
        </a:p>
      </dgm:t>
    </dgm:pt>
    <dgm:pt modelId="{BF103A19-6685-4B37-85D4-1CD395392E06}" type="pres">
      <dgm:prSet presAssocID="{219CA1DB-A689-4FD8-BF0D-8E3E987A801C}" presName="parTrans" presStyleLbl="bgSibTrans2D1" presStyleIdx="3" presStyleCnt="5"/>
      <dgm:spPr/>
      <dgm:t>
        <a:bodyPr/>
        <a:lstStyle/>
        <a:p>
          <a:endParaRPr lang="es-CL"/>
        </a:p>
      </dgm:t>
    </dgm:pt>
    <dgm:pt modelId="{8C6BA457-38F6-4FA4-83E7-A87DBE845B85}" type="pres">
      <dgm:prSet presAssocID="{447E1151-41A3-47AC-A3AC-D115B8E636C6}" presName="node" presStyleLbl="node1" presStyleIdx="3" presStyleCnt="5">
        <dgm:presLayoutVars>
          <dgm:bulletEnabled val="1"/>
        </dgm:presLayoutVars>
      </dgm:prSet>
      <dgm:spPr/>
      <dgm:t>
        <a:bodyPr/>
        <a:lstStyle/>
        <a:p>
          <a:endParaRPr lang="es-CL"/>
        </a:p>
      </dgm:t>
    </dgm:pt>
    <dgm:pt modelId="{185BC4AA-7C22-4D9E-9B63-C0AC94030E87}" type="pres">
      <dgm:prSet presAssocID="{80EF127E-5ED4-48F8-8224-404E8EDF2368}" presName="parTrans" presStyleLbl="bgSibTrans2D1" presStyleIdx="4" presStyleCnt="5"/>
      <dgm:spPr/>
      <dgm:t>
        <a:bodyPr/>
        <a:lstStyle/>
        <a:p>
          <a:endParaRPr lang="es-CL"/>
        </a:p>
      </dgm:t>
    </dgm:pt>
    <dgm:pt modelId="{74630D10-9A48-4D24-AD37-A0519B3AF04B}" type="pres">
      <dgm:prSet presAssocID="{7A37B548-8063-42CE-BCE9-585E511AF126}" presName="node" presStyleLbl="node1" presStyleIdx="4" presStyleCnt="5">
        <dgm:presLayoutVars>
          <dgm:bulletEnabled val="1"/>
        </dgm:presLayoutVars>
      </dgm:prSet>
      <dgm:spPr/>
      <dgm:t>
        <a:bodyPr/>
        <a:lstStyle/>
        <a:p>
          <a:endParaRPr lang="es-CL"/>
        </a:p>
      </dgm:t>
    </dgm:pt>
  </dgm:ptLst>
  <dgm:cxnLst>
    <dgm:cxn modelId="{7969885A-5D50-4971-88CB-09ABDE605038}" type="presOf" srcId="{80EF127E-5ED4-48F8-8224-404E8EDF2368}" destId="{185BC4AA-7C22-4D9E-9B63-C0AC94030E87}" srcOrd="0" destOrd="0" presId="urn:microsoft.com/office/officeart/2005/8/layout/radial4"/>
    <dgm:cxn modelId="{5ED34459-2B2A-4C21-9FB4-8C388493291D}" type="presOf" srcId="{447E1151-41A3-47AC-A3AC-D115B8E636C6}" destId="{8C6BA457-38F6-4FA4-83E7-A87DBE845B85}" srcOrd="0" destOrd="0" presId="urn:microsoft.com/office/officeart/2005/8/layout/radial4"/>
    <dgm:cxn modelId="{E08CD7CD-3E14-4ADD-A3CA-9E4C41D29539}" srcId="{2F0A85E2-AC7D-45BF-907A-90D794A5F401}" destId="{7A37B548-8063-42CE-BCE9-585E511AF126}" srcOrd="4" destOrd="0" parTransId="{80EF127E-5ED4-48F8-8224-404E8EDF2368}" sibTransId="{870392D0-52E1-4AA7-AD23-8480BA556CE4}"/>
    <dgm:cxn modelId="{994B589F-9223-4BB1-9638-7D380FD4783B}" type="presOf" srcId="{6AE03A7D-41AE-4583-BC72-669519A947BA}" destId="{F54335DA-9228-4589-9137-4F70D4CA6F4F}" srcOrd="0" destOrd="0" presId="urn:microsoft.com/office/officeart/2005/8/layout/radial4"/>
    <dgm:cxn modelId="{A3045A63-FFD7-432C-B410-3449F9097450}" type="presOf" srcId="{1995BC2E-74F5-4FB7-97BA-F4E6F1826A55}" destId="{61C3C684-DC50-4A07-A399-BF7FC29F2EC7}" srcOrd="0" destOrd="0" presId="urn:microsoft.com/office/officeart/2005/8/layout/radial4"/>
    <dgm:cxn modelId="{9B46E1D7-7CEE-4A51-AE1C-A1AAAF4EA0F5}" srcId="{2F0A85E2-AC7D-45BF-907A-90D794A5F401}" destId="{447E1151-41A3-47AC-A3AC-D115B8E636C6}" srcOrd="3" destOrd="0" parTransId="{219CA1DB-A689-4FD8-BF0D-8E3E987A801C}" sibTransId="{59E3ACAD-30F1-43CE-B356-8673200A000A}"/>
    <dgm:cxn modelId="{81F0D0F8-E4A5-41DE-9A6A-629891C2C857}" srcId="{2F0A85E2-AC7D-45BF-907A-90D794A5F401}" destId="{295EC789-FAC7-4983-891D-44FAFFD40C96}" srcOrd="0" destOrd="0" parTransId="{C740E20C-A566-49F0-9CF0-042FC4C04AA1}" sibTransId="{720EBC06-52B4-483B-8BF6-66B9CD8C754C}"/>
    <dgm:cxn modelId="{75DE9847-BB77-4404-A8E3-B43CCF145E59}" type="presOf" srcId="{7A37B548-8063-42CE-BCE9-585E511AF126}" destId="{74630D10-9A48-4D24-AD37-A0519B3AF04B}" srcOrd="0" destOrd="0" presId="urn:microsoft.com/office/officeart/2005/8/layout/radial4"/>
    <dgm:cxn modelId="{7BD8B197-8B12-45EF-A4BB-8BB0BB0F0655}" srcId="{2F0A85E2-AC7D-45BF-907A-90D794A5F401}" destId="{1995BC2E-74F5-4FB7-97BA-F4E6F1826A55}" srcOrd="1" destOrd="0" parTransId="{E85B1347-68F9-46B4-86A8-F7828F3A1FD6}" sibTransId="{CDDDEEE7-8F4A-40B9-BAE6-349C6763E54B}"/>
    <dgm:cxn modelId="{8CA1F279-078A-41FE-A093-DDAD59E1D2B7}" type="presOf" srcId="{C740E20C-A566-49F0-9CF0-042FC4C04AA1}" destId="{00976CF6-E8CD-4E0B-8E30-072B36E55FD2}" srcOrd="0" destOrd="0" presId="urn:microsoft.com/office/officeart/2005/8/layout/radial4"/>
    <dgm:cxn modelId="{F5E6F403-9E67-47F1-8BF8-BB7C88961487}" type="presOf" srcId="{E85B1347-68F9-46B4-86A8-F7828F3A1FD6}" destId="{0CDD755D-2CDE-4F5A-AB84-513DE32D3D16}" srcOrd="0" destOrd="0" presId="urn:microsoft.com/office/officeart/2005/8/layout/radial4"/>
    <dgm:cxn modelId="{AC06CF71-56DD-4FE3-BB33-5080EF771B63}" srcId="{B777672F-55AC-4CC1-9990-E613E14ECF67}" destId="{2F0A85E2-AC7D-45BF-907A-90D794A5F401}" srcOrd="0" destOrd="0" parTransId="{C7CCD0A2-8855-4932-9F74-1652A2039260}" sibTransId="{54E327A0-7E4B-4CE9-9C00-7C707BA693D3}"/>
    <dgm:cxn modelId="{6E93D5E2-2F54-47BD-B085-417224C64504}" type="presOf" srcId="{A38EB566-22F5-43F0-820F-BFDAF7D5CE8E}" destId="{2B2E44D3-F496-497E-8911-3E45BEFA9920}" srcOrd="0" destOrd="0" presId="urn:microsoft.com/office/officeart/2005/8/layout/radial4"/>
    <dgm:cxn modelId="{18C81D79-D472-4D3E-8511-37BB70D3E049}" type="presOf" srcId="{219CA1DB-A689-4FD8-BF0D-8E3E987A801C}" destId="{BF103A19-6685-4B37-85D4-1CD395392E06}" srcOrd="0" destOrd="0" presId="urn:microsoft.com/office/officeart/2005/8/layout/radial4"/>
    <dgm:cxn modelId="{E2660AF2-581D-4ED3-B66C-93463A9C786B}" type="presOf" srcId="{295EC789-FAC7-4983-891D-44FAFFD40C96}" destId="{DEB19A26-D31E-4007-82C2-5F03E23F137F}" srcOrd="0" destOrd="0" presId="urn:microsoft.com/office/officeart/2005/8/layout/radial4"/>
    <dgm:cxn modelId="{F5B9C9EA-ACD3-4DC1-85D5-9DDCEC3BBFBA}" type="presOf" srcId="{B777672F-55AC-4CC1-9990-E613E14ECF67}" destId="{09B2861B-51DA-469D-88BC-B24FC2BA0C77}" srcOrd="0" destOrd="0" presId="urn:microsoft.com/office/officeart/2005/8/layout/radial4"/>
    <dgm:cxn modelId="{4D505FB2-DF47-4A5A-A7A6-D2FD12227B69}" srcId="{2F0A85E2-AC7D-45BF-907A-90D794A5F401}" destId="{6AE03A7D-41AE-4583-BC72-669519A947BA}" srcOrd="2" destOrd="0" parTransId="{A38EB566-22F5-43F0-820F-BFDAF7D5CE8E}" sibTransId="{F1C7EAF8-EA54-442C-B0D1-D3BFFC451026}"/>
    <dgm:cxn modelId="{C0A48268-5FB0-41C2-BAB1-B252B420927E}" type="presOf" srcId="{2F0A85E2-AC7D-45BF-907A-90D794A5F401}" destId="{1FDB980A-E0CC-463E-BA6E-EED6136A5AC4}" srcOrd="0" destOrd="0" presId="urn:microsoft.com/office/officeart/2005/8/layout/radial4"/>
    <dgm:cxn modelId="{394B4794-18A9-44DB-BBE0-5856564A3D95}" type="presParOf" srcId="{09B2861B-51DA-469D-88BC-B24FC2BA0C77}" destId="{1FDB980A-E0CC-463E-BA6E-EED6136A5AC4}" srcOrd="0" destOrd="0" presId="urn:microsoft.com/office/officeart/2005/8/layout/radial4"/>
    <dgm:cxn modelId="{FCA17A1B-311B-4102-B57D-61C586AE378A}" type="presParOf" srcId="{09B2861B-51DA-469D-88BC-B24FC2BA0C77}" destId="{00976CF6-E8CD-4E0B-8E30-072B36E55FD2}" srcOrd="1" destOrd="0" presId="urn:microsoft.com/office/officeart/2005/8/layout/radial4"/>
    <dgm:cxn modelId="{2F08BD6F-D91C-4ED7-BFA3-B2D733FA45AD}" type="presParOf" srcId="{09B2861B-51DA-469D-88BC-B24FC2BA0C77}" destId="{DEB19A26-D31E-4007-82C2-5F03E23F137F}" srcOrd="2" destOrd="0" presId="urn:microsoft.com/office/officeart/2005/8/layout/radial4"/>
    <dgm:cxn modelId="{2E6F2147-204E-46B1-8A78-746BC961D37A}" type="presParOf" srcId="{09B2861B-51DA-469D-88BC-B24FC2BA0C77}" destId="{0CDD755D-2CDE-4F5A-AB84-513DE32D3D16}" srcOrd="3" destOrd="0" presId="urn:microsoft.com/office/officeart/2005/8/layout/radial4"/>
    <dgm:cxn modelId="{7AA1FBE3-3D2A-4677-B8CA-CCBA739187EF}" type="presParOf" srcId="{09B2861B-51DA-469D-88BC-B24FC2BA0C77}" destId="{61C3C684-DC50-4A07-A399-BF7FC29F2EC7}" srcOrd="4" destOrd="0" presId="urn:microsoft.com/office/officeart/2005/8/layout/radial4"/>
    <dgm:cxn modelId="{FF7C32DF-2BCD-4F56-BBC7-E2CE061412E1}" type="presParOf" srcId="{09B2861B-51DA-469D-88BC-B24FC2BA0C77}" destId="{2B2E44D3-F496-497E-8911-3E45BEFA9920}" srcOrd="5" destOrd="0" presId="urn:microsoft.com/office/officeart/2005/8/layout/radial4"/>
    <dgm:cxn modelId="{8C0D8D5A-F1BB-4419-A9D7-E834BC10F14B}" type="presParOf" srcId="{09B2861B-51DA-469D-88BC-B24FC2BA0C77}" destId="{F54335DA-9228-4589-9137-4F70D4CA6F4F}" srcOrd="6" destOrd="0" presId="urn:microsoft.com/office/officeart/2005/8/layout/radial4"/>
    <dgm:cxn modelId="{B11D1A83-C638-4168-8539-1C90EB2BEAED}" type="presParOf" srcId="{09B2861B-51DA-469D-88BC-B24FC2BA0C77}" destId="{BF103A19-6685-4B37-85D4-1CD395392E06}" srcOrd="7" destOrd="0" presId="urn:microsoft.com/office/officeart/2005/8/layout/radial4"/>
    <dgm:cxn modelId="{42E63C66-5231-4E92-B75D-DF62CBA99EA6}" type="presParOf" srcId="{09B2861B-51DA-469D-88BC-B24FC2BA0C77}" destId="{8C6BA457-38F6-4FA4-83E7-A87DBE845B85}" srcOrd="8" destOrd="0" presId="urn:microsoft.com/office/officeart/2005/8/layout/radial4"/>
    <dgm:cxn modelId="{4E27B7B8-A878-4675-A96A-64BE8F5F39FB}" type="presParOf" srcId="{09B2861B-51DA-469D-88BC-B24FC2BA0C77}" destId="{185BC4AA-7C22-4D9E-9B63-C0AC94030E87}" srcOrd="9" destOrd="0" presId="urn:microsoft.com/office/officeart/2005/8/layout/radial4"/>
    <dgm:cxn modelId="{B0784556-A89F-4A3D-9FAA-D97C9030BFBE}" type="presParOf" srcId="{09B2861B-51DA-469D-88BC-B24FC2BA0C77}" destId="{74630D10-9A48-4D24-AD37-A0519B3AF04B}" srcOrd="1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975BA-BD8C-4FD6-A2F8-C374D5C9BABA}">
      <dsp:nvSpPr>
        <dsp:cNvPr id="0" name=""/>
        <dsp:cNvSpPr/>
      </dsp:nvSpPr>
      <dsp:spPr>
        <a:xfrm rot="16200000">
          <a:off x="-1875554" y="2789770"/>
          <a:ext cx="4252974" cy="396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0044" bIns="0" numCol="1" spcCol="1270" anchor="t" anchorCtr="0">
          <a:noAutofit/>
        </a:bodyPr>
        <a:lstStyle/>
        <a:p>
          <a:pPr lvl="0" algn="r" defTabSz="889000">
            <a:lnSpc>
              <a:spcPct val="90000"/>
            </a:lnSpc>
            <a:spcBef>
              <a:spcPct val="0"/>
            </a:spcBef>
            <a:spcAft>
              <a:spcPct val="35000"/>
            </a:spcAft>
          </a:pPr>
          <a:r>
            <a:rPr lang="es-CL" sz="2000" kern="1200" dirty="0" smtClean="0"/>
            <a:t>BlackBerry</a:t>
          </a:r>
          <a:endParaRPr lang="es-CL" sz="2000" kern="1200" dirty="0"/>
        </a:p>
      </dsp:txBody>
      <dsp:txXfrm>
        <a:off x="-1875554" y="2789770"/>
        <a:ext cx="4252974" cy="396900"/>
      </dsp:txXfrm>
    </dsp:sp>
    <dsp:sp modelId="{0261D3EA-22B6-4B3D-B41B-1D3419ABB282}">
      <dsp:nvSpPr>
        <dsp:cNvPr id="0" name=""/>
        <dsp:cNvSpPr/>
      </dsp:nvSpPr>
      <dsp:spPr>
        <a:xfrm>
          <a:off x="449383" y="861732"/>
          <a:ext cx="1976983" cy="4252974"/>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2456" tIns="350044" rIns="92456" bIns="92456" numCol="1" spcCol="1270" anchor="t" anchorCtr="0">
          <a:noAutofit/>
        </a:bodyPr>
        <a:lstStyle/>
        <a:p>
          <a:pPr marL="114300" lvl="1" indent="-114300" algn="just" defTabSz="577850">
            <a:lnSpc>
              <a:spcPct val="90000"/>
            </a:lnSpc>
            <a:spcBef>
              <a:spcPct val="0"/>
            </a:spcBef>
            <a:spcAft>
              <a:spcPct val="15000"/>
            </a:spcAft>
            <a:buChar char="••"/>
          </a:pPr>
          <a:r>
            <a:rPr lang="es-CL" sz="1300" b="0" i="0" kern="1200" dirty="0" smtClean="0"/>
            <a:t>Empresa Research In Motion, RIM</a:t>
          </a:r>
          <a:endParaRPr lang="es-CL" sz="1300" kern="1200" dirty="0"/>
        </a:p>
        <a:p>
          <a:pPr marL="114300" lvl="1" indent="-114300" algn="just" defTabSz="577850">
            <a:lnSpc>
              <a:spcPct val="90000"/>
            </a:lnSpc>
            <a:spcBef>
              <a:spcPct val="0"/>
            </a:spcBef>
            <a:spcAft>
              <a:spcPct val="15000"/>
            </a:spcAft>
            <a:buChar char="••"/>
          </a:pPr>
          <a:r>
            <a:rPr lang="es-CL" sz="1300" kern="1200" dirty="0" smtClean="0"/>
            <a:t>En el 2005 tenían el 50% del mercado de los teléfonos inteligentes.</a:t>
          </a:r>
          <a:endParaRPr lang="es-CL" sz="1300" kern="1200" dirty="0"/>
        </a:p>
        <a:p>
          <a:pPr marL="114300" lvl="1" indent="-114300" algn="just" defTabSz="577850">
            <a:lnSpc>
              <a:spcPct val="90000"/>
            </a:lnSpc>
            <a:spcBef>
              <a:spcPct val="0"/>
            </a:spcBef>
            <a:spcAft>
              <a:spcPct val="15000"/>
            </a:spcAft>
            <a:buChar char="••"/>
          </a:pPr>
          <a:r>
            <a:rPr lang="es-CL" sz="1300" kern="1200" dirty="0" smtClean="0"/>
            <a:t>Ante el éxito la empresa menosprecia a la competencia.</a:t>
          </a:r>
          <a:endParaRPr lang="es-CL" sz="1300" kern="1200" dirty="0"/>
        </a:p>
        <a:p>
          <a:pPr marL="114300" lvl="1" indent="-114300" algn="just" defTabSz="577850">
            <a:lnSpc>
              <a:spcPct val="90000"/>
            </a:lnSpc>
            <a:spcBef>
              <a:spcPct val="0"/>
            </a:spcBef>
            <a:spcAft>
              <a:spcPct val="15000"/>
            </a:spcAft>
            <a:buChar char="••"/>
          </a:pPr>
          <a:r>
            <a:rPr lang="es-CL" sz="1300" kern="1200" dirty="0" smtClean="0"/>
            <a:t>Reacciona tarde a tendencias del mercado, falta de adaptabilidad.</a:t>
          </a:r>
          <a:endParaRPr lang="es-CL" sz="1300" kern="1200" dirty="0"/>
        </a:p>
        <a:p>
          <a:pPr marL="114300" lvl="1" indent="-114300" algn="just" defTabSz="577850">
            <a:lnSpc>
              <a:spcPct val="90000"/>
            </a:lnSpc>
            <a:spcBef>
              <a:spcPct val="0"/>
            </a:spcBef>
            <a:spcAft>
              <a:spcPct val="15000"/>
            </a:spcAft>
            <a:buChar char="••"/>
          </a:pPr>
          <a:r>
            <a:rPr lang="es-CL" sz="1300" kern="1200" dirty="0" smtClean="0"/>
            <a:t>2008 Lanza modelo </a:t>
          </a:r>
          <a:r>
            <a:rPr lang="es-CL" sz="1300" b="0" i="0" kern="1200" dirty="0" smtClean="0"/>
            <a:t>Storm el cual fue un fracaso. </a:t>
          </a:r>
          <a:endParaRPr lang="es-CL" sz="1300" kern="1200" dirty="0"/>
        </a:p>
        <a:p>
          <a:pPr marL="114300" lvl="1" indent="-114300" algn="just" defTabSz="577850">
            <a:lnSpc>
              <a:spcPct val="90000"/>
            </a:lnSpc>
            <a:spcBef>
              <a:spcPct val="0"/>
            </a:spcBef>
            <a:spcAft>
              <a:spcPct val="15000"/>
            </a:spcAft>
            <a:buChar char="••"/>
          </a:pPr>
          <a:r>
            <a:rPr lang="es-CL" sz="1300" b="0" i="0" kern="1200" dirty="0" smtClean="0"/>
            <a:t>A pesar de diseñar nuevos modelos nunca logran recuperarse y la empresa decide abandonar la fabricación de teléfonos.</a:t>
          </a:r>
          <a:endParaRPr lang="es-CL" sz="1300" kern="1200" dirty="0"/>
        </a:p>
      </dsp:txBody>
      <dsp:txXfrm>
        <a:off x="449383" y="861732"/>
        <a:ext cx="1976983" cy="4252974"/>
      </dsp:txXfrm>
    </dsp:sp>
    <dsp:sp modelId="{7E18BBD6-B193-46E5-B366-7B62B1B8DD74}">
      <dsp:nvSpPr>
        <dsp:cNvPr id="0" name=""/>
        <dsp:cNvSpPr/>
      </dsp:nvSpPr>
      <dsp:spPr>
        <a:xfrm>
          <a:off x="52483" y="337824"/>
          <a:ext cx="793800" cy="793800"/>
        </a:xfrm>
        <a:prstGeom prst="rect">
          <a:avLst/>
        </a:prstGeom>
        <a:blipFill rotWithShape="1">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658DFFB-CAD3-4466-9717-380EDB516FAE}">
      <dsp:nvSpPr>
        <dsp:cNvPr id="0" name=""/>
        <dsp:cNvSpPr/>
      </dsp:nvSpPr>
      <dsp:spPr>
        <a:xfrm rot="16200000">
          <a:off x="999820" y="2789770"/>
          <a:ext cx="4252974" cy="396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0044" bIns="0" numCol="1" spcCol="1270" anchor="t" anchorCtr="0">
          <a:noAutofit/>
        </a:bodyPr>
        <a:lstStyle/>
        <a:p>
          <a:pPr lvl="0" algn="r" defTabSz="889000">
            <a:lnSpc>
              <a:spcPct val="90000"/>
            </a:lnSpc>
            <a:spcBef>
              <a:spcPct val="0"/>
            </a:spcBef>
            <a:spcAft>
              <a:spcPct val="35000"/>
            </a:spcAft>
          </a:pPr>
          <a:r>
            <a:rPr lang="es-CL" sz="2000" kern="1200" dirty="0" smtClean="0"/>
            <a:t>Kodak</a:t>
          </a:r>
          <a:endParaRPr lang="es-CL" sz="2000" kern="1200" dirty="0"/>
        </a:p>
      </dsp:txBody>
      <dsp:txXfrm>
        <a:off x="999820" y="2789770"/>
        <a:ext cx="4252974" cy="396900"/>
      </dsp:txXfrm>
    </dsp:sp>
    <dsp:sp modelId="{75AB0EE9-7F93-4B1C-BF3D-EA3D0B7E6CBB}">
      <dsp:nvSpPr>
        <dsp:cNvPr id="0" name=""/>
        <dsp:cNvSpPr/>
      </dsp:nvSpPr>
      <dsp:spPr>
        <a:xfrm>
          <a:off x="3324758" y="861732"/>
          <a:ext cx="1976983" cy="4252974"/>
        </a:xfrm>
        <a:prstGeom prst="rect">
          <a:avLst/>
        </a:prstGeom>
        <a:gradFill rotWithShape="0">
          <a:gsLst>
            <a:gs pos="0">
              <a:schemeClr val="accent3">
                <a:hueOff val="5625132"/>
                <a:satOff val="-8440"/>
                <a:lumOff val="-1373"/>
                <a:alphaOff val="0"/>
                <a:tint val="50000"/>
                <a:satMod val="300000"/>
              </a:schemeClr>
            </a:gs>
            <a:gs pos="35000">
              <a:schemeClr val="accent3">
                <a:hueOff val="5625132"/>
                <a:satOff val="-8440"/>
                <a:lumOff val="-1373"/>
                <a:alphaOff val="0"/>
                <a:tint val="37000"/>
                <a:satMod val="300000"/>
              </a:schemeClr>
            </a:gs>
            <a:gs pos="100000">
              <a:schemeClr val="accent3">
                <a:hueOff val="5625132"/>
                <a:satOff val="-8440"/>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2456" tIns="350044" rIns="92456" bIns="92456" numCol="1" spcCol="1270" anchor="t" anchorCtr="0">
          <a:noAutofit/>
        </a:bodyPr>
        <a:lstStyle/>
        <a:p>
          <a:pPr marL="114300" lvl="1" indent="-114300" algn="just" defTabSz="577850">
            <a:lnSpc>
              <a:spcPct val="90000"/>
            </a:lnSpc>
            <a:spcBef>
              <a:spcPct val="0"/>
            </a:spcBef>
            <a:spcAft>
              <a:spcPct val="15000"/>
            </a:spcAft>
            <a:buChar char="••"/>
          </a:pPr>
          <a:r>
            <a:rPr lang="es-CL" sz="1300" kern="1200" dirty="0" smtClean="0"/>
            <a:t>Rubro cámaras fotográficas y de cine.</a:t>
          </a:r>
        </a:p>
        <a:p>
          <a:pPr marL="114300" lvl="1" indent="-114300" algn="just" defTabSz="577850">
            <a:lnSpc>
              <a:spcPct val="90000"/>
            </a:lnSpc>
            <a:spcBef>
              <a:spcPct val="0"/>
            </a:spcBef>
            <a:spcAft>
              <a:spcPct val="15000"/>
            </a:spcAft>
            <a:buChar char="••"/>
          </a:pPr>
          <a:r>
            <a:rPr lang="es-CL" sz="1300" kern="1200" dirty="0" smtClean="0"/>
            <a:t>Llegó a tener una capitalización de 31.000 millones de dólares, y estaba entre las 10 mayores compañía cotizadas de EE.UU.</a:t>
          </a:r>
          <a:endParaRPr lang="es-CL" sz="1300" kern="1200" dirty="0"/>
        </a:p>
        <a:p>
          <a:pPr marL="114300" lvl="1" indent="-114300" algn="just" defTabSz="577850">
            <a:lnSpc>
              <a:spcPct val="90000"/>
            </a:lnSpc>
            <a:spcBef>
              <a:spcPct val="0"/>
            </a:spcBef>
            <a:spcAft>
              <a:spcPct val="15000"/>
            </a:spcAft>
            <a:buChar char="••"/>
          </a:pPr>
          <a:r>
            <a:rPr lang="es-CL" sz="1300" kern="1200" dirty="0" smtClean="0"/>
            <a:t>Su ganancia la obtenía de los insumos, rollos, papel fotográfico y revelado.</a:t>
          </a:r>
          <a:endParaRPr lang="es-CL" sz="1300" kern="1200" dirty="0"/>
        </a:p>
        <a:p>
          <a:pPr marL="114300" lvl="1" indent="-114300" algn="just" defTabSz="577850">
            <a:lnSpc>
              <a:spcPct val="90000"/>
            </a:lnSpc>
            <a:spcBef>
              <a:spcPct val="0"/>
            </a:spcBef>
            <a:spcAft>
              <a:spcPct val="15000"/>
            </a:spcAft>
            <a:buChar char="••"/>
          </a:pPr>
          <a:r>
            <a:rPr lang="es-CL" sz="1300" kern="1200" dirty="0" smtClean="0"/>
            <a:t>Con la fotografía digital baja la venta de consumo.</a:t>
          </a:r>
        </a:p>
        <a:p>
          <a:pPr marL="114300" lvl="1" indent="-114300" algn="just" defTabSz="577850">
            <a:lnSpc>
              <a:spcPct val="90000"/>
            </a:lnSpc>
            <a:spcBef>
              <a:spcPct val="0"/>
            </a:spcBef>
            <a:spcAft>
              <a:spcPct val="15000"/>
            </a:spcAft>
            <a:buChar char="••"/>
          </a:pPr>
          <a:r>
            <a:rPr lang="es-CL" sz="1300" kern="1200" dirty="0" smtClean="0"/>
            <a:t>No logra adaptarse al avance tecnológico.</a:t>
          </a:r>
          <a:endParaRPr lang="es-CL" sz="1300" kern="1200" dirty="0"/>
        </a:p>
        <a:p>
          <a:pPr marL="114300" lvl="1" indent="-114300" algn="just" defTabSz="577850">
            <a:lnSpc>
              <a:spcPct val="90000"/>
            </a:lnSpc>
            <a:spcBef>
              <a:spcPct val="0"/>
            </a:spcBef>
            <a:spcAft>
              <a:spcPct val="15000"/>
            </a:spcAft>
            <a:buChar char="••"/>
          </a:pPr>
          <a:r>
            <a:rPr lang="es-CL" sz="1300" kern="1200" dirty="0" smtClean="0"/>
            <a:t>El año 2012 se declara en banca rota.</a:t>
          </a:r>
          <a:endParaRPr lang="es-CL" sz="1300" kern="1200" dirty="0"/>
        </a:p>
      </dsp:txBody>
      <dsp:txXfrm>
        <a:off x="3324758" y="861732"/>
        <a:ext cx="1976983" cy="4252974"/>
      </dsp:txXfrm>
    </dsp:sp>
    <dsp:sp modelId="{3ABBEE24-ED36-426F-87A4-E9517DCD8FA4}">
      <dsp:nvSpPr>
        <dsp:cNvPr id="0" name=""/>
        <dsp:cNvSpPr/>
      </dsp:nvSpPr>
      <dsp:spPr>
        <a:xfrm>
          <a:off x="2927858" y="337824"/>
          <a:ext cx="793800" cy="793800"/>
        </a:xfrm>
        <a:prstGeom prst="rect">
          <a:avLst/>
        </a:prstGeom>
        <a:blipFill rotWithShape="1">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3D996113-D799-4C4F-996F-81EABFF17C8B}">
      <dsp:nvSpPr>
        <dsp:cNvPr id="0" name=""/>
        <dsp:cNvSpPr/>
      </dsp:nvSpPr>
      <dsp:spPr>
        <a:xfrm rot="16200000">
          <a:off x="3875195" y="2789770"/>
          <a:ext cx="4252974" cy="396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0044" bIns="0" numCol="1" spcCol="1270" anchor="t" anchorCtr="0">
          <a:noAutofit/>
        </a:bodyPr>
        <a:lstStyle/>
        <a:p>
          <a:pPr lvl="0" algn="r" defTabSz="889000">
            <a:lnSpc>
              <a:spcPct val="90000"/>
            </a:lnSpc>
            <a:spcBef>
              <a:spcPct val="0"/>
            </a:spcBef>
            <a:spcAft>
              <a:spcPct val="35000"/>
            </a:spcAft>
          </a:pPr>
          <a:r>
            <a:rPr lang="es-CL" sz="2000" kern="1200" dirty="0" smtClean="0"/>
            <a:t>Blockbuster </a:t>
          </a:r>
          <a:endParaRPr lang="es-CL" sz="2000" kern="1200" dirty="0"/>
        </a:p>
      </dsp:txBody>
      <dsp:txXfrm>
        <a:off x="3875195" y="2789770"/>
        <a:ext cx="4252974" cy="396900"/>
      </dsp:txXfrm>
    </dsp:sp>
    <dsp:sp modelId="{F7385438-7286-46C0-A407-3DF52245D09A}">
      <dsp:nvSpPr>
        <dsp:cNvPr id="0" name=""/>
        <dsp:cNvSpPr/>
      </dsp:nvSpPr>
      <dsp:spPr>
        <a:xfrm>
          <a:off x="6200133" y="861732"/>
          <a:ext cx="1976983" cy="4252974"/>
        </a:xfrm>
        <a:prstGeom prst="rect">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350044" rIns="99568" bIns="99568" numCol="1" spcCol="1270" anchor="t" anchorCtr="0">
          <a:noAutofit/>
        </a:bodyPr>
        <a:lstStyle/>
        <a:p>
          <a:pPr marL="114300" lvl="1" indent="-114300" algn="just" defTabSz="622300">
            <a:lnSpc>
              <a:spcPct val="90000"/>
            </a:lnSpc>
            <a:spcBef>
              <a:spcPct val="0"/>
            </a:spcBef>
            <a:spcAft>
              <a:spcPct val="15000"/>
            </a:spcAft>
            <a:buChar char="••"/>
          </a:pPr>
          <a:r>
            <a:rPr lang="es-CL" sz="1400" kern="1200" dirty="0" smtClean="0"/>
            <a:t>Tienda de alquiler de películas, música, videojuegos, consolas, etc., en 1993 fue valorada por 8.4 billones de dólares.</a:t>
          </a:r>
          <a:endParaRPr lang="es-CL" sz="1400" kern="1200" dirty="0"/>
        </a:p>
        <a:p>
          <a:pPr marL="114300" lvl="1" indent="-114300" algn="just" defTabSz="622300">
            <a:lnSpc>
              <a:spcPct val="90000"/>
            </a:lnSpc>
            <a:spcBef>
              <a:spcPct val="0"/>
            </a:spcBef>
            <a:spcAft>
              <a:spcPct val="15000"/>
            </a:spcAft>
            <a:buChar char="••"/>
          </a:pPr>
          <a:r>
            <a:rPr lang="es-CL" sz="1400" kern="1200" dirty="0" smtClean="0"/>
            <a:t>Les afectó los elevados costos de personal y alquiler de locales y fueron superados por las nuevas tecnologías y su incapacidad de adaptarse.</a:t>
          </a:r>
          <a:endParaRPr lang="es-CL" sz="1400" kern="1200" dirty="0"/>
        </a:p>
        <a:p>
          <a:pPr marL="114300" lvl="1" indent="-114300" algn="just" defTabSz="622300">
            <a:lnSpc>
              <a:spcPct val="90000"/>
            </a:lnSpc>
            <a:spcBef>
              <a:spcPct val="0"/>
            </a:spcBef>
            <a:spcAft>
              <a:spcPct val="15000"/>
            </a:spcAft>
            <a:buChar char="••"/>
          </a:pPr>
          <a:r>
            <a:rPr lang="es-CL" sz="1400" kern="1200" dirty="0" smtClean="0"/>
            <a:t> El 23 de septiembre de 2010, Blockbuster declaró la bancarrota.</a:t>
          </a:r>
          <a:endParaRPr lang="es-CL" sz="1400" kern="1200" dirty="0"/>
        </a:p>
      </dsp:txBody>
      <dsp:txXfrm>
        <a:off x="6200133" y="861732"/>
        <a:ext cx="1976983" cy="4252974"/>
      </dsp:txXfrm>
    </dsp:sp>
    <dsp:sp modelId="{3788EA6C-FB63-4015-BAA9-6A94DB3BA17D}">
      <dsp:nvSpPr>
        <dsp:cNvPr id="0" name=""/>
        <dsp:cNvSpPr/>
      </dsp:nvSpPr>
      <dsp:spPr>
        <a:xfrm>
          <a:off x="5803233" y="337824"/>
          <a:ext cx="793800" cy="793800"/>
        </a:xfrm>
        <a:prstGeom prst="rect">
          <a:avLst/>
        </a:prstGeom>
        <a:blipFill rotWithShape="1">
          <a:blip xmlns:r="http://schemas.openxmlformats.org/officeDocument/2006/relationships" r:embed="rId3"/>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114FE-9FA9-4A5F-8573-19493605939B}">
      <dsp:nvSpPr>
        <dsp:cNvPr id="0" name=""/>
        <dsp:cNvSpPr/>
      </dsp:nvSpPr>
      <dsp:spPr>
        <a:xfrm>
          <a:off x="1313" y="204740"/>
          <a:ext cx="979452" cy="723811"/>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21F32EEE-974C-4A50-AAAE-8F0F38CF74E4}">
      <dsp:nvSpPr>
        <dsp:cNvPr id="0" name=""/>
        <dsp:cNvSpPr/>
      </dsp:nvSpPr>
      <dsp:spPr>
        <a:xfrm>
          <a:off x="199287" y="797311"/>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Ciclo Deming, 1950</a:t>
          </a:r>
          <a:endParaRPr lang="es-CL" sz="900" kern="1200" dirty="0"/>
        </a:p>
      </dsp:txBody>
      <dsp:txXfrm>
        <a:off x="199287" y="797311"/>
        <a:ext cx="843996" cy="202826"/>
      </dsp:txXfrm>
    </dsp:sp>
    <dsp:sp modelId="{A9A59DFE-0347-48E0-81CD-33196AA53410}">
      <dsp:nvSpPr>
        <dsp:cNvPr id="0" name=""/>
        <dsp:cNvSpPr/>
      </dsp:nvSpPr>
      <dsp:spPr>
        <a:xfrm>
          <a:off x="1147480" y="204740"/>
          <a:ext cx="979452" cy="723811"/>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310B5CB7-F042-46B0-A5A2-D41DB480A163}">
      <dsp:nvSpPr>
        <dsp:cNvPr id="0" name=""/>
        <dsp:cNvSpPr/>
      </dsp:nvSpPr>
      <dsp:spPr>
        <a:xfrm>
          <a:off x="1345455" y="797311"/>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Kaizen, 1950</a:t>
          </a:r>
          <a:endParaRPr lang="es-CL" sz="900" kern="1200" dirty="0"/>
        </a:p>
      </dsp:txBody>
      <dsp:txXfrm>
        <a:off x="1345455" y="797311"/>
        <a:ext cx="843996" cy="202826"/>
      </dsp:txXfrm>
    </dsp:sp>
    <dsp:sp modelId="{F0EAAC16-CC61-4D92-BD2A-623A56FE28B4}">
      <dsp:nvSpPr>
        <dsp:cNvPr id="0" name=""/>
        <dsp:cNvSpPr/>
      </dsp:nvSpPr>
      <dsp:spPr>
        <a:xfrm>
          <a:off x="2293648" y="204740"/>
          <a:ext cx="979452" cy="723811"/>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4BF4AF11-F56B-4CD9-8AF5-B90C4787E6D8}">
      <dsp:nvSpPr>
        <dsp:cNvPr id="0" name=""/>
        <dsp:cNvSpPr/>
      </dsp:nvSpPr>
      <dsp:spPr>
        <a:xfrm>
          <a:off x="2491622" y="797311"/>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5’S, 1960</a:t>
          </a:r>
          <a:endParaRPr lang="es-CL" sz="900" kern="1200" dirty="0"/>
        </a:p>
      </dsp:txBody>
      <dsp:txXfrm>
        <a:off x="2491622" y="797311"/>
        <a:ext cx="843996" cy="202826"/>
      </dsp:txXfrm>
    </dsp:sp>
    <dsp:sp modelId="{F74394DC-A8FC-4DC2-A321-4D4416CBDF72}">
      <dsp:nvSpPr>
        <dsp:cNvPr id="0" name=""/>
        <dsp:cNvSpPr/>
      </dsp:nvSpPr>
      <dsp:spPr>
        <a:xfrm>
          <a:off x="3439816" y="204740"/>
          <a:ext cx="979452" cy="723811"/>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C996BF93-C3E6-472B-8E95-0DDB5C6AE2DA}">
      <dsp:nvSpPr>
        <dsp:cNvPr id="0" name=""/>
        <dsp:cNvSpPr/>
      </dsp:nvSpPr>
      <dsp:spPr>
        <a:xfrm>
          <a:off x="3637790" y="797311"/>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Normas ISO9001, 1980</a:t>
          </a:r>
          <a:endParaRPr lang="es-CL" sz="900" kern="1200" dirty="0"/>
        </a:p>
      </dsp:txBody>
      <dsp:txXfrm>
        <a:off x="3637790" y="797311"/>
        <a:ext cx="843996" cy="202826"/>
      </dsp:txXfrm>
    </dsp:sp>
    <dsp:sp modelId="{A13CFC98-6625-4C7F-9E80-2E66B568E9C3}">
      <dsp:nvSpPr>
        <dsp:cNvPr id="0" name=""/>
        <dsp:cNvSpPr/>
      </dsp:nvSpPr>
      <dsp:spPr>
        <a:xfrm>
          <a:off x="1313" y="1104335"/>
          <a:ext cx="979452" cy="723811"/>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43FF49CF-6A0A-4E9B-902A-E57B1D38F11D}">
      <dsp:nvSpPr>
        <dsp:cNvPr id="0" name=""/>
        <dsp:cNvSpPr/>
      </dsp:nvSpPr>
      <dsp:spPr>
        <a:xfrm>
          <a:off x="199287" y="1696906"/>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CMMI ,1987</a:t>
          </a:r>
          <a:endParaRPr lang="es-CL" sz="900" kern="1200" dirty="0"/>
        </a:p>
      </dsp:txBody>
      <dsp:txXfrm>
        <a:off x="199287" y="1696906"/>
        <a:ext cx="843996" cy="202826"/>
      </dsp:txXfrm>
    </dsp:sp>
    <dsp:sp modelId="{6045F705-2462-44C9-916F-C619D80B2ACE}">
      <dsp:nvSpPr>
        <dsp:cNvPr id="0" name=""/>
        <dsp:cNvSpPr/>
      </dsp:nvSpPr>
      <dsp:spPr>
        <a:xfrm>
          <a:off x="1147480" y="1104335"/>
          <a:ext cx="979452" cy="723811"/>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A3DD932A-9D31-459B-A6A3-A6AB3C3340B0}">
      <dsp:nvSpPr>
        <dsp:cNvPr id="0" name=""/>
        <dsp:cNvSpPr/>
      </dsp:nvSpPr>
      <dsp:spPr>
        <a:xfrm>
          <a:off x="1345455" y="1696906"/>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Six Sigma, 1988</a:t>
          </a:r>
          <a:endParaRPr lang="es-CL" sz="900" kern="1200" dirty="0"/>
        </a:p>
      </dsp:txBody>
      <dsp:txXfrm>
        <a:off x="1345455" y="1696906"/>
        <a:ext cx="843996" cy="202826"/>
      </dsp:txXfrm>
    </dsp:sp>
    <dsp:sp modelId="{CD23237D-07A3-4698-A2FB-2681BBE84156}">
      <dsp:nvSpPr>
        <dsp:cNvPr id="0" name=""/>
        <dsp:cNvSpPr/>
      </dsp:nvSpPr>
      <dsp:spPr>
        <a:xfrm>
          <a:off x="2293648" y="1104335"/>
          <a:ext cx="979452" cy="723811"/>
        </a:xfrm>
        <a:prstGeom prst="rect">
          <a:avLst/>
        </a:prstGeom>
        <a:blipFill rotWithShape="1">
          <a:blip xmlns:r="http://schemas.openxmlformats.org/officeDocument/2006/relationships" r:embed="rId7"/>
          <a:stretch>
            <a:fillRect/>
          </a:stretch>
        </a:blipFill>
        <a:ln>
          <a:noFill/>
        </a:ln>
        <a:effectLst/>
      </dsp:spPr>
      <dsp:style>
        <a:lnRef idx="0">
          <a:scrgbClr r="0" g="0" b="0"/>
        </a:lnRef>
        <a:fillRef idx="1">
          <a:scrgbClr r="0" g="0" b="0"/>
        </a:fillRef>
        <a:effectRef idx="0">
          <a:scrgbClr r="0" g="0" b="0"/>
        </a:effectRef>
        <a:fontRef idx="minor"/>
      </dsp:style>
    </dsp:sp>
    <dsp:sp modelId="{468BCFAD-528D-4AC2-9011-BDE79DC14E8F}">
      <dsp:nvSpPr>
        <dsp:cNvPr id="0" name=""/>
        <dsp:cNvSpPr/>
      </dsp:nvSpPr>
      <dsp:spPr>
        <a:xfrm>
          <a:off x="2491622" y="1696906"/>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IDEAL, 1996 </a:t>
          </a:r>
          <a:endParaRPr lang="es-CL" sz="900" kern="1200" dirty="0"/>
        </a:p>
      </dsp:txBody>
      <dsp:txXfrm>
        <a:off x="2491622" y="1696906"/>
        <a:ext cx="843996" cy="202826"/>
      </dsp:txXfrm>
    </dsp:sp>
    <dsp:sp modelId="{F9482B1E-E33B-4D15-AD1A-E2E4D58A540C}">
      <dsp:nvSpPr>
        <dsp:cNvPr id="0" name=""/>
        <dsp:cNvSpPr/>
      </dsp:nvSpPr>
      <dsp:spPr>
        <a:xfrm>
          <a:off x="3439816" y="1104335"/>
          <a:ext cx="979452" cy="723811"/>
        </a:xfrm>
        <a:prstGeom prst="rect">
          <a:avLst/>
        </a:prstGeom>
        <a:blipFill rotWithShape="1">
          <a:blip xmlns:r="http://schemas.openxmlformats.org/officeDocument/2006/relationships" r:embed="rId8"/>
          <a:stretch>
            <a:fillRect/>
          </a:stretch>
        </a:blipFill>
        <a:ln>
          <a:noFill/>
        </a:ln>
        <a:effectLst/>
      </dsp:spPr>
      <dsp:style>
        <a:lnRef idx="0">
          <a:scrgbClr r="0" g="0" b="0"/>
        </a:lnRef>
        <a:fillRef idx="1">
          <a:scrgbClr r="0" g="0" b="0"/>
        </a:fillRef>
        <a:effectRef idx="0">
          <a:scrgbClr r="0" g="0" b="0"/>
        </a:effectRef>
        <a:fontRef idx="minor"/>
      </dsp:style>
    </dsp:sp>
    <dsp:sp modelId="{60589DFF-56F7-43AF-848D-26E01B808ABE}">
      <dsp:nvSpPr>
        <dsp:cNvPr id="0" name=""/>
        <dsp:cNvSpPr/>
      </dsp:nvSpPr>
      <dsp:spPr>
        <a:xfrm>
          <a:off x="3637790" y="1696906"/>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TMMi, 1996</a:t>
          </a:r>
          <a:endParaRPr lang="es-CL" sz="900" kern="1200" dirty="0"/>
        </a:p>
      </dsp:txBody>
      <dsp:txXfrm>
        <a:off x="3637790" y="1696906"/>
        <a:ext cx="843996" cy="202826"/>
      </dsp:txXfrm>
    </dsp:sp>
    <dsp:sp modelId="{9A9A6EC0-AE3B-458E-9A1E-5A16434F351F}">
      <dsp:nvSpPr>
        <dsp:cNvPr id="0" name=""/>
        <dsp:cNvSpPr/>
      </dsp:nvSpPr>
      <dsp:spPr>
        <a:xfrm>
          <a:off x="1313" y="2003929"/>
          <a:ext cx="979452" cy="723811"/>
        </a:xfrm>
        <a:prstGeom prst="rect">
          <a:avLst/>
        </a:prstGeom>
        <a:blipFill rotWithShape="1">
          <a:blip xmlns:r="http://schemas.openxmlformats.org/officeDocument/2006/relationships" r:embed="rId9"/>
          <a:stretch>
            <a:fillRect/>
          </a:stretch>
        </a:blipFill>
        <a:ln>
          <a:noFill/>
        </a:ln>
        <a:effectLst/>
      </dsp:spPr>
      <dsp:style>
        <a:lnRef idx="0">
          <a:scrgbClr r="0" g="0" b="0"/>
        </a:lnRef>
        <a:fillRef idx="1">
          <a:scrgbClr r="0" g="0" b="0"/>
        </a:fillRef>
        <a:effectRef idx="0">
          <a:scrgbClr r="0" g="0" b="0"/>
        </a:effectRef>
        <a:fontRef idx="minor"/>
      </dsp:style>
    </dsp:sp>
    <dsp:sp modelId="{A3C5FCF6-7640-4AB4-9952-4BA61AA0D424}">
      <dsp:nvSpPr>
        <dsp:cNvPr id="0" name=""/>
        <dsp:cNvSpPr/>
      </dsp:nvSpPr>
      <dsp:spPr>
        <a:xfrm>
          <a:off x="199287" y="2596500"/>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IEEE1633,   1998</a:t>
          </a:r>
          <a:endParaRPr lang="es-CL" sz="900" kern="1200" dirty="0"/>
        </a:p>
      </dsp:txBody>
      <dsp:txXfrm>
        <a:off x="199287" y="2596500"/>
        <a:ext cx="843996" cy="202826"/>
      </dsp:txXfrm>
    </dsp:sp>
    <dsp:sp modelId="{911AB5DB-1DC2-4E3F-85A1-0BBCFB6FE773}">
      <dsp:nvSpPr>
        <dsp:cNvPr id="0" name=""/>
        <dsp:cNvSpPr/>
      </dsp:nvSpPr>
      <dsp:spPr>
        <a:xfrm>
          <a:off x="1147480" y="2003929"/>
          <a:ext cx="979452" cy="723811"/>
        </a:xfrm>
        <a:prstGeom prst="rect">
          <a:avLst/>
        </a:prstGeom>
        <a:blipFill rotWithShape="1">
          <a:blip xmlns:r="http://schemas.openxmlformats.org/officeDocument/2006/relationships" r:embed="rId10"/>
          <a:stretch>
            <a:fillRect/>
          </a:stretch>
        </a:blipFill>
        <a:ln>
          <a:noFill/>
        </a:ln>
        <a:effectLst/>
      </dsp:spPr>
      <dsp:style>
        <a:lnRef idx="0">
          <a:scrgbClr r="0" g="0" b="0"/>
        </a:lnRef>
        <a:fillRef idx="1">
          <a:scrgbClr r="0" g="0" b="0"/>
        </a:fillRef>
        <a:effectRef idx="0">
          <a:scrgbClr r="0" g="0" b="0"/>
        </a:effectRef>
        <a:fontRef idx="minor"/>
      </dsp:style>
    </dsp:sp>
    <dsp:sp modelId="{8A88D3E1-554F-4C1F-B83E-5DAF75939E1F}">
      <dsp:nvSpPr>
        <dsp:cNvPr id="0" name=""/>
        <dsp:cNvSpPr/>
      </dsp:nvSpPr>
      <dsp:spPr>
        <a:xfrm>
          <a:off x="1345455" y="2596500"/>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ES" sz="900" kern="1200" dirty="0" smtClean="0"/>
            <a:t>Moprosoft, 2001</a:t>
          </a:r>
          <a:endParaRPr lang="es-CL" sz="900" kern="1200" dirty="0"/>
        </a:p>
      </dsp:txBody>
      <dsp:txXfrm>
        <a:off x="1345455" y="2596500"/>
        <a:ext cx="843996" cy="202826"/>
      </dsp:txXfrm>
    </dsp:sp>
    <dsp:sp modelId="{AF1F28F4-98C0-4407-A705-9329EFBEC463}">
      <dsp:nvSpPr>
        <dsp:cNvPr id="0" name=""/>
        <dsp:cNvSpPr/>
      </dsp:nvSpPr>
      <dsp:spPr>
        <a:xfrm>
          <a:off x="2293648" y="2003929"/>
          <a:ext cx="979452" cy="723811"/>
        </a:xfrm>
        <a:prstGeom prst="rect">
          <a:avLst/>
        </a:prstGeom>
        <a:blipFill rotWithShape="1">
          <a:blip xmlns:r="http://schemas.openxmlformats.org/officeDocument/2006/relationships" r:embed="rId11"/>
          <a:stretch>
            <a:fillRect/>
          </a:stretch>
        </a:blipFill>
        <a:ln>
          <a:noFill/>
        </a:ln>
        <a:effectLst/>
      </dsp:spPr>
      <dsp:style>
        <a:lnRef idx="0">
          <a:scrgbClr r="0" g="0" b="0"/>
        </a:lnRef>
        <a:fillRef idx="1">
          <a:scrgbClr r="0" g="0" b="0"/>
        </a:fillRef>
        <a:effectRef idx="0">
          <a:scrgbClr r="0" g="0" b="0"/>
        </a:effectRef>
        <a:fontRef idx="minor"/>
      </dsp:style>
    </dsp:sp>
    <dsp:sp modelId="{201A479D-2921-456E-A4DB-C4E95A7C41F8}">
      <dsp:nvSpPr>
        <dsp:cNvPr id="0" name=""/>
        <dsp:cNvSpPr/>
      </dsp:nvSpPr>
      <dsp:spPr>
        <a:xfrm>
          <a:off x="2491622" y="2596500"/>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ISTQB, 2002</a:t>
          </a:r>
          <a:endParaRPr lang="es-CL" sz="900" kern="1200" dirty="0"/>
        </a:p>
      </dsp:txBody>
      <dsp:txXfrm>
        <a:off x="2491622" y="2596500"/>
        <a:ext cx="843996" cy="202826"/>
      </dsp:txXfrm>
    </dsp:sp>
    <dsp:sp modelId="{3DED4BBC-5EC9-4CEE-9A7B-B52AEBD669A5}">
      <dsp:nvSpPr>
        <dsp:cNvPr id="0" name=""/>
        <dsp:cNvSpPr/>
      </dsp:nvSpPr>
      <dsp:spPr>
        <a:xfrm>
          <a:off x="3439816" y="2003929"/>
          <a:ext cx="979452" cy="723811"/>
        </a:xfrm>
        <a:prstGeom prst="rect">
          <a:avLst/>
        </a:prstGeom>
        <a:blipFill rotWithShape="1">
          <a:blip xmlns:r="http://schemas.openxmlformats.org/officeDocument/2006/relationships" r:embed="rId12"/>
          <a:stretch>
            <a:fillRect/>
          </a:stretch>
        </a:blipFill>
        <a:ln>
          <a:noFill/>
        </a:ln>
        <a:effectLst/>
      </dsp:spPr>
      <dsp:style>
        <a:lnRef idx="0">
          <a:scrgbClr r="0" g="0" b="0"/>
        </a:lnRef>
        <a:fillRef idx="1">
          <a:scrgbClr r="0" g="0" b="0"/>
        </a:fillRef>
        <a:effectRef idx="0">
          <a:scrgbClr r="0" g="0" b="0"/>
        </a:effectRef>
        <a:fontRef idx="minor"/>
      </dsp:style>
    </dsp:sp>
    <dsp:sp modelId="{9CBF4535-50D6-443C-904A-7E0C0DA8E4AD}">
      <dsp:nvSpPr>
        <dsp:cNvPr id="0" name=""/>
        <dsp:cNvSpPr/>
      </dsp:nvSpPr>
      <dsp:spPr>
        <a:xfrm>
          <a:off x="3637790" y="2596500"/>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SPICE, 2003</a:t>
          </a:r>
          <a:endParaRPr lang="es-CL" sz="900" kern="1200" dirty="0"/>
        </a:p>
      </dsp:txBody>
      <dsp:txXfrm>
        <a:off x="3637790" y="2596500"/>
        <a:ext cx="843996" cy="202826"/>
      </dsp:txXfrm>
    </dsp:sp>
    <dsp:sp modelId="{C754C41B-7232-4B95-8D17-B849B4AE5B8C}">
      <dsp:nvSpPr>
        <dsp:cNvPr id="0" name=""/>
        <dsp:cNvSpPr/>
      </dsp:nvSpPr>
      <dsp:spPr>
        <a:xfrm>
          <a:off x="1720564" y="2903523"/>
          <a:ext cx="979452" cy="723811"/>
        </a:xfrm>
        <a:prstGeom prst="rect">
          <a:avLst/>
        </a:prstGeom>
        <a:blipFill rotWithShape="1">
          <a:blip xmlns:r="http://schemas.openxmlformats.org/officeDocument/2006/relationships" r:embed="rId13"/>
          <a:stretch>
            <a:fillRect/>
          </a:stretch>
        </a:blipFill>
        <a:ln>
          <a:noFill/>
        </a:ln>
        <a:effectLst/>
      </dsp:spPr>
      <dsp:style>
        <a:lnRef idx="0">
          <a:scrgbClr r="0" g="0" b="0"/>
        </a:lnRef>
        <a:fillRef idx="1">
          <a:scrgbClr r="0" g="0" b="0"/>
        </a:fillRef>
        <a:effectRef idx="0">
          <a:scrgbClr r="0" g="0" b="0"/>
        </a:effectRef>
        <a:fontRef idx="minor"/>
      </dsp:style>
    </dsp:sp>
    <dsp:sp modelId="{E53634B9-FE96-42CD-9208-C35241A80D47}">
      <dsp:nvSpPr>
        <dsp:cNvPr id="0" name=""/>
        <dsp:cNvSpPr/>
      </dsp:nvSpPr>
      <dsp:spPr>
        <a:xfrm>
          <a:off x="1918539" y="3496094"/>
          <a:ext cx="843996" cy="20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r>
            <a:rPr lang="es-CL" sz="900" kern="1200" dirty="0" smtClean="0"/>
            <a:t>Ki Wo Tsukau,  2012</a:t>
          </a:r>
          <a:endParaRPr lang="es-CL" sz="900" kern="1200" dirty="0"/>
        </a:p>
      </dsp:txBody>
      <dsp:txXfrm>
        <a:off x="1918539" y="3496094"/>
        <a:ext cx="843996" cy="2028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980A-E0CC-463E-BA6E-EED6136A5AC4}">
      <dsp:nvSpPr>
        <dsp:cNvPr id="0" name=""/>
        <dsp:cNvSpPr/>
      </dsp:nvSpPr>
      <dsp:spPr>
        <a:xfrm>
          <a:off x="2453171" y="2512997"/>
          <a:ext cx="1700136" cy="1700136"/>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rtl="0">
            <a:lnSpc>
              <a:spcPct val="90000"/>
            </a:lnSpc>
            <a:spcBef>
              <a:spcPct val="0"/>
            </a:spcBef>
            <a:spcAft>
              <a:spcPct val="35000"/>
            </a:spcAft>
          </a:pPr>
          <a:r>
            <a:rPr lang="es-ES" sz="2500" kern="1200" dirty="0" smtClean="0"/>
            <a:t>Mejora Continua</a:t>
          </a:r>
          <a:endParaRPr lang="es-CL" sz="2500" kern="1200" dirty="0"/>
        </a:p>
      </dsp:txBody>
      <dsp:txXfrm>
        <a:off x="2702150" y="2761976"/>
        <a:ext cx="1202178" cy="1202178"/>
      </dsp:txXfrm>
    </dsp:sp>
    <dsp:sp modelId="{00976CF6-E8CD-4E0B-8E30-072B36E55FD2}">
      <dsp:nvSpPr>
        <dsp:cNvPr id="0" name=""/>
        <dsp:cNvSpPr/>
      </dsp:nvSpPr>
      <dsp:spPr>
        <a:xfrm rot="10800000">
          <a:off x="808070" y="3120796"/>
          <a:ext cx="1554620" cy="484538"/>
        </a:xfrm>
        <a:prstGeom prst="lef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DEB19A26-D31E-4007-82C2-5F03E23F137F}">
      <dsp:nvSpPr>
        <dsp:cNvPr id="0" name=""/>
        <dsp:cNvSpPr/>
      </dsp:nvSpPr>
      <dsp:spPr>
        <a:xfrm>
          <a:off x="505" y="2717013"/>
          <a:ext cx="1615129" cy="1292103"/>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s-ES" sz="1800" kern="1200" dirty="0" smtClean="0"/>
            <a:t>Gestión</a:t>
          </a:r>
          <a:endParaRPr lang="es-CL" sz="1800" kern="1200" dirty="0"/>
        </a:p>
      </dsp:txBody>
      <dsp:txXfrm>
        <a:off x="38349" y="2754857"/>
        <a:ext cx="1539441" cy="1216415"/>
      </dsp:txXfrm>
    </dsp:sp>
    <dsp:sp modelId="{0CDD755D-2CDE-4F5A-AB84-513DE32D3D16}">
      <dsp:nvSpPr>
        <dsp:cNvPr id="0" name=""/>
        <dsp:cNvSpPr/>
      </dsp:nvSpPr>
      <dsp:spPr>
        <a:xfrm rot="13500000">
          <a:off x="1311219" y="1906086"/>
          <a:ext cx="1554620" cy="484538"/>
        </a:xfrm>
        <a:prstGeom prst="leftArrow">
          <a:avLst>
            <a:gd name="adj1" fmla="val 60000"/>
            <a:gd name="adj2" fmla="val 50000"/>
          </a:avLst>
        </a:prstGeom>
        <a:solidFill>
          <a:schemeClr val="accent3">
            <a:hueOff val="2812566"/>
            <a:satOff val="-4220"/>
            <a:lumOff val="-68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1C3C684-DC50-4A07-A399-BF7FC29F2EC7}">
      <dsp:nvSpPr>
        <dsp:cNvPr id="0" name=""/>
        <dsp:cNvSpPr/>
      </dsp:nvSpPr>
      <dsp:spPr>
        <a:xfrm>
          <a:off x="504059" y="952662"/>
          <a:ext cx="2069659" cy="1292103"/>
        </a:xfrm>
        <a:prstGeom prst="roundRect">
          <a:avLst>
            <a:gd name="adj" fmla="val 10000"/>
          </a:avLst>
        </a:prstGeom>
        <a:solidFill>
          <a:schemeClr val="accent3">
            <a:hueOff val="2812566"/>
            <a:satOff val="-4220"/>
            <a:lumOff val="-6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s-ES" sz="1800" kern="1200" dirty="0" smtClean="0"/>
            <a:t>Retroalimentación</a:t>
          </a:r>
          <a:endParaRPr lang="es-CL" sz="1800" kern="1200" dirty="0"/>
        </a:p>
      </dsp:txBody>
      <dsp:txXfrm>
        <a:off x="541903" y="990506"/>
        <a:ext cx="1993971" cy="1216415"/>
      </dsp:txXfrm>
    </dsp:sp>
    <dsp:sp modelId="{2B2E44D3-F496-497E-8911-3E45BEFA9920}">
      <dsp:nvSpPr>
        <dsp:cNvPr id="0" name=""/>
        <dsp:cNvSpPr/>
      </dsp:nvSpPr>
      <dsp:spPr>
        <a:xfrm rot="16225834">
          <a:off x="2569819" y="1437863"/>
          <a:ext cx="1492135" cy="484538"/>
        </a:xfrm>
        <a:prstGeom prst="leftArrow">
          <a:avLst>
            <a:gd name="adj1" fmla="val 60000"/>
            <a:gd name="adj2" fmla="val 50000"/>
          </a:avLst>
        </a:prstGeom>
        <a:solidFill>
          <a:schemeClr val="accent3">
            <a:hueOff val="5625132"/>
            <a:satOff val="-8440"/>
            <a:lumOff val="-1373"/>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F54335DA-9228-4589-9137-4F70D4CA6F4F}">
      <dsp:nvSpPr>
        <dsp:cNvPr id="0" name=""/>
        <dsp:cNvSpPr/>
      </dsp:nvSpPr>
      <dsp:spPr>
        <a:xfrm>
          <a:off x="2376263" y="288034"/>
          <a:ext cx="1890460" cy="1292103"/>
        </a:xfrm>
        <a:prstGeom prst="roundRect">
          <a:avLst>
            <a:gd name="adj" fmla="val 10000"/>
          </a:avLst>
        </a:prstGeom>
        <a:solidFill>
          <a:schemeClr val="accent3">
            <a:hueOff val="5625132"/>
            <a:satOff val="-8440"/>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s-ES" sz="1800" kern="1200" dirty="0" smtClean="0"/>
            <a:t>Claridad en la responsabilidades</a:t>
          </a:r>
          <a:endParaRPr lang="es-CL" sz="1800" kern="1200" dirty="0"/>
        </a:p>
      </dsp:txBody>
      <dsp:txXfrm>
        <a:off x="2414107" y="325878"/>
        <a:ext cx="1814772" cy="1216415"/>
      </dsp:txXfrm>
    </dsp:sp>
    <dsp:sp modelId="{BF103A19-6685-4B37-85D4-1CD395392E06}">
      <dsp:nvSpPr>
        <dsp:cNvPr id="0" name=""/>
        <dsp:cNvSpPr/>
      </dsp:nvSpPr>
      <dsp:spPr>
        <a:xfrm rot="18900000">
          <a:off x="3740639" y="1906086"/>
          <a:ext cx="1554620" cy="484538"/>
        </a:xfrm>
        <a:prstGeom prst="leftArrow">
          <a:avLst>
            <a:gd name="adj1" fmla="val 60000"/>
            <a:gd name="adj2" fmla="val 50000"/>
          </a:avLst>
        </a:prstGeom>
        <a:solidFill>
          <a:schemeClr val="accent3">
            <a:hueOff val="8437698"/>
            <a:satOff val="-12660"/>
            <a:lumOff val="-2059"/>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C6BA457-38F6-4FA4-83E7-A87DBE845B85}">
      <dsp:nvSpPr>
        <dsp:cNvPr id="0" name=""/>
        <dsp:cNvSpPr/>
      </dsp:nvSpPr>
      <dsp:spPr>
        <a:xfrm>
          <a:off x="4260026" y="952662"/>
          <a:ext cx="1615129" cy="1292103"/>
        </a:xfrm>
        <a:prstGeom prst="roundRect">
          <a:avLst>
            <a:gd name="adj" fmla="val 10000"/>
          </a:avLst>
        </a:prstGeom>
        <a:solidFill>
          <a:schemeClr val="accent3">
            <a:hueOff val="8437698"/>
            <a:satOff val="-12660"/>
            <a:lumOff val="-205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s-ES" sz="1800" kern="1200" dirty="0" smtClean="0"/>
            <a:t>Poder para el trabajador</a:t>
          </a:r>
          <a:endParaRPr lang="es-CL" sz="1800" kern="1200" dirty="0"/>
        </a:p>
      </dsp:txBody>
      <dsp:txXfrm>
        <a:off x="4297870" y="990506"/>
        <a:ext cx="1539441" cy="1216415"/>
      </dsp:txXfrm>
    </dsp:sp>
    <dsp:sp modelId="{185BC4AA-7C22-4D9E-9B63-C0AC94030E87}">
      <dsp:nvSpPr>
        <dsp:cNvPr id="0" name=""/>
        <dsp:cNvSpPr/>
      </dsp:nvSpPr>
      <dsp:spPr>
        <a:xfrm>
          <a:off x="4243788" y="3120796"/>
          <a:ext cx="1554620" cy="484538"/>
        </a:xfrm>
        <a:prstGeom prst="leftArrow">
          <a:avLst>
            <a:gd name="adj1" fmla="val 60000"/>
            <a:gd name="adj2" fmla="val 50000"/>
          </a:avLst>
        </a:prstGeom>
        <a:solidFill>
          <a:schemeClr val="accent3">
            <a:hueOff val="11250264"/>
            <a:satOff val="-16880"/>
            <a:lumOff val="-2745"/>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74630D10-9A48-4D24-AD37-A0519B3AF04B}">
      <dsp:nvSpPr>
        <dsp:cNvPr id="0" name=""/>
        <dsp:cNvSpPr/>
      </dsp:nvSpPr>
      <dsp:spPr>
        <a:xfrm>
          <a:off x="4990844" y="2717013"/>
          <a:ext cx="1615129" cy="1292103"/>
        </a:xfrm>
        <a:prstGeom prst="roundRect">
          <a:avLst>
            <a:gd name="adj" fmla="val 10000"/>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s-ES" sz="1800" kern="1200" dirty="0" smtClean="0"/>
            <a:t>Medición de los resultados</a:t>
          </a:r>
          <a:endParaRPr lang="es-CL" sz="1800" kern="1200" dirty="0"/>
        </a:p>
      </dsp:txBody>
      <dsp:txXfrm>
        <a:off x="5028688" y="2754857"/>
        <a:ext cx="1539441" cy="1216415"/>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A8192-9663-414F-80E8-98C4DFAB9247}" type="datetimeFigureOut">
              <a:rPr lang="es-CL" smtClean="0"/>
              <a:t>22-08-2018</a:t>
            </a:fld>
            <a:endParaRPr lang="es-CL"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2D75F-5A95-4B6F-ADD5-5F4E49DFFFD6}" type="slidenum">
              <a:rPr lang="es-CL" smtClean="0"/>
              <a:t>‹Nº›</a:t>
            </a:fld>
            <a:endParaRPr lang="es-CL" dirty="0"/>
          </a:p>
        </p:txBody>
      </p:sp>
    </p:spTree>
    <p:extLst>
      <p:ext uri="{BB962C8B-B14F-4D97-AF65-F5344CB8AC3E}">
        <p14:creationId xmlns:p14="http://schemas.microsoft.com/office/powerpoint/2010/main" val="1547640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En la imagen se observa</a:t>
            </a:r>
            <a:r>
              <a:rPr lang="es-CL" baseline="0" dirty="0" smtClean="0"/>
              <a:t> distintos modelos tanto de mejora continua como de calidad y el año en que fueron lanzados.</a:t>
            </a:r>
          </a:p>
          <a:p>
            <a:pPr marL="0" marR="0" indent="0" algn="l" defTabSz="914400" rtl="0" eaLnBrk="1" fontAlgn="auto" latinLnBrk="0" hangingPunct="1">
              <a:lnSpc>
                <a:spcPct val="100000"/>
              </a:lnSpc>
              <a:spcBef>
                <a:spcPts val="0"/>
              </a:spcBef>
              <a:spcAft>
                <a:spcPts val="0"/>
              </a:spcAft>
              <a:buClrTx/>
              <a:buSzTx/>
              <a:buFontTx/>
              <a:buNone/>
              <a:tabLst/>
              <a:defRPr/>
            </a:pPr>
            <a:r>
              <a:rPr lang="es-CL" dirty="0" smtClean="0"/>
              <a:t>Ver Material Complementario - Modelos de calidad y mejora continua</a:t>
            </a:r>
          </a:p>
          <a:p>
            <a:endParaRPr lang="es-CL" baseline="0" dirty="0" smtClean="0"/>
          </a:p>
        </p:txBody>
      </p:sp>
      <p:sp>
        <p:nvSpPr>
          <p:cNvPr id="4" name="Marcador de número de diapositiva 3"/>
          <p:cNvSpPr>
            <a:spLocks noGrp="1"/>
          </p:cNvSpPr>
          <p:nvPr>
            <p:ph type="sldNum" sz="quarter" idx="10"/>
          </p:nvPr>
        </p:nvSpPr>
        <p:spPr/>
        <p:txBody>
          <a:bodyPr/>
          <a:lstStyle/>
          <a:p>
            <a:fld id="{A3E2D75F-5A95-4B6F-ADD5-5F4E49DFFFD6}" type="slidenum">
              <a:rPr lang="es-CL" smtClean="0"/>
              <a:t>10</a:t>
            </a:fld>
            <a:endParaRPr lang="es-CL" dirty="0"/>
          </a:p>
        </p:txBody>
      </p:sp>
    </p:spTree>
    <p:extLst>
      <p:ext uri="{BB962C8B-B14F-4D97-AF65-F5344CB8AC3E}">
        <p14:creationId xmlns:p14="http://schemas.microsoft.com/office/powerpoint/2010/main" val="981492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Se sugiere anotar las ideas de mejora </a:t>
            </a:r>
          </a:p>
          <a:p>
            <a:r>
              <a:rPr lang="es-CL" dirty="0" smtClean="0"/>
              <a:t>Compartir,</a:t>
            </a:r>
            <a:r>
              <a:rPr lang="es-CL" baseline="0" dirty="0" smtClean="0"/>
              <a:t> 5 min.</a:t>
            </a:r>
          </a:p>
          <a:p>
            <a:r>
              <a:rPr lang="es-CL" dirty="0" smtClean="0"/>
              <a:t>La </a:t>
            </a:r>
            <a:r>
              <a:rPr lang="es-CL" sz="1400" dirty="0" smtClean="0">
                <a:solidFill>
                  <a:schemeClr val="accent2">
                    <a:lumMod val="75000"/>
                  </a:schemeClr>
                </a:solidFill>
                <a:effectLst>
                  <a:outerShdw blurRad="38100" dist="38100" dir="2700000" algn="tl">
                    <a:srgbClr val="000000">
                      <a:alpha val="43137"/>
                    </a:srgbClr>
                  </a:outerShdw>
                </a:effectLst>
              </a:rPr>
              <a:t>mejora continua </a:t>
            </a:r>
            <a:r>
              <a:rPr lang="es-CL" dirty="0" smtClean="0"/>
              <a:t>se inicia con una </a:t>
            </a:r>
            <a:r>
              <a:rPr lang="es-CL" dirty="0" smtClean="0">
                <a:effectLst>
                  <a:outerShdw blurRad="38100" dist="38100" dir="2700000" algn="tl">
                    <a:srgbClr val="000000">
                      <a:alpha val="43137"/>
                    </a:srgbClr>
                  </a:outerShdw>
                </a:effectLst>
              </a:rPr>
              <a:t>reflexión</a:t>
            </a:r>
            <a:r>
              <a:rPr lang="es-CL" dirty="0" smtClean="0"/>
              <a:t>, proceso que permite analizar actitudes o capacidades sobre algún tema en búsqueda de identificar situaciones tanto de éxitos como fracasos y determinar mejoras.</a:t>
            </a:r>
          </a:p>
          <a:p>
            <a:endParaRPr lang="es-CL" sz="900" dirty="0" smtClean="0"/>
          </a:p>
          <a:p>
            <a:r>
              <a:rPr lang="es-CL" dirty="0" smtClean="0"/>
              <a:t>Es un proceso </a:t>
            </a:r>
            <a:r>
              <a:rPr lang="es-CL" dirty="0" smtClean="0">
                <a:effectLst>
                  <a:outerShdw blurRad="38100" dist="38100" dir="2700000" algn="tl">
                    <a:srgbClr val="000000">
                      <a:alpha val="43137"/>
                    </a:srgbClr>
                  </a:outerShdw>
                </a:effectLst>
              </a:rPr>
              <a:t>interno</a:t>
            </a:r>
            <a:r>
              <a:rPr lang="es-CL" dirty="0" smtClean="0"/>
              <a:t>,  al realizar una introspección y auto evaluación, y </a:t>
            </a:r>
            <a:r>
              <a:rPr lang="es-CL" dirty="0" smtClean="0">
                <a:effectLst>
                  <a:outerShdw blurRad="38100" dist="38100" dir="2700000" algn="tl">
                    <a:srgbClr val="000000">
                      <a:alpha val="43137"/>
                    </a:srgbClr>
                  </a:outerShdw>
                </a:effectLst>
              </a:rPr>
              <a:t>externo</a:t>
            </a:r>
            <a:r>
              <a:rPr lang="es-CL" dirty="0" smtClean="0"/>
              <a:t>, al compartirla entre los pares.</a:t>
            </a:r>
          </a:p>
          <a:p>
            <a:endParaRPr lang="es-CL" sz="400" dirty="0" smtClean="0"/>
          </a:p>
          <a:p>
            <a:r>
              <a:rPr lang="es-CL" dirty="0" smtClean="0"/>
              <a:t>Sirve para meditar sobre las decisiones que tomamos, aprender sobre nuestras propias experiencias, proponer distintas alternativas de solución ante un problema, enfrentar mejor el futuro, definir objetivos claros.</a:t>
            </a:r>
          </a:p>
          <a:p>
            <a:endParaRPr lang="es-CL" dirty="0"/>
          </a:p>
        </p:txBody>
      </p:sp>
      <p:sp>
        <p:nvSpPr>
          <p:cNvPr id="4" name="Marcador de número de diapositiva 3"/>
          <p:cNvSpPr>
            <a:spLocks noGrp="1"/>
          </p:cNvSpPr>
          <p:nvPr>
            <p:ph type="sldNum" sz="quarter" idx="10"/>
          </p:nvPr>
        </p:nvSpPr>
        <p:spPr/>
        <p:txBody>
          <a:bodyPr/>
          <a:lstStyle/>
          <a:p>
            <a:fld id="{16433520-0ADB-4297-94D0-818926304758}" type="slidenum">
              <a:rPr lang="es-CL" smtClean="0"/>
              <a:t>12</a:t>
            </a:fld>
            <a:endParaRPr lang="es-CL" dirty="0"/>
          </a:p>
        </p:txBody>
      </p:sp>
    </p:spTree>
    <p:extLst>
      <p:ext uri="{BB962C8B-B14F-4D97-AF65-F5344CB8AC3E}">
        <p14:creationId xmlns:p14="http://schemas.microsoft.com/office/powerpoint/2010/main" val="3731131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Dado</a:t>
            </a:r>
            <a:r>
              <a:rPr lang="es-ES" baseline="0" dirty="0" smtClean="0"/>
              <a:t> que la calidad depende de los procesos productivos, es necesario generar una actitud base distinta dentro de la organización, para poder generar productos de calidad, para esto es necesario asegurar la estabilización del proceso y la posibilidad de mejora, es por esto que el concepto de mejora continua se instala en las organizaciones como forma de mantener una diferenciación de calidad en el mercado, casi como un factor clave para la existencia de la mayoría de empresas que llevan muchos años.</a:t>
            </a:r>
            <a:endParaRPr lang="es-ES" dirty="0" smtClean="0"/>
          </a:p>
        </p:txBody>
      </p:sp>
      <p:sp>
        <p:nvSpPr>
          <p:cNvPr id="4" name="3 Marcador de número de diapositiva"/>
          <p:cNvSpPr>
            <a:spLocks noGrp="1"/>
          </p:cNvSpPr>
          <p:nvPr>
            <p:ph type="sldNum" sz="quarter" idx="10"/>
          </p:nvPr>
        </p:nvSpPr>
        <p:spPr/>
        <p:txBody>
          <a:bodyPr/>
          <a:lstStyle/>
          <a:p>
            <a:fld id="{3792D2CF-A01B-4515-8B40-3DC34258267A}" type="slidenum">
              <a:rPr lang="es-ES" smtClean="0"/>
              <a:pPr/>
              <a:t>13</a:t>
            </a:fld>
            <a:endParaRPr lang="es-ES" dirty="0"/>
          </a:p>
        </p:txBody>
      </p:sp>
    </p:spTree>
    <p:extLst>
      <p:ext uri="{BB962C8B-B14F-4D97-AF65-F5344CB8AC3E}">
        <p14:creationId xmlns:p14="http://schemas.microsoft.com/office/powerpoint/2010/main" val="2317640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a:t>
            </a:r>
            <a:r>
              <a:rPr lang="es-ES" baseline="0" dirty="0" smtClean="0"/>
              <a:t> general las mejoras requieren de una cultura de mejora a través del tiempo, éstas no deben ser tomadas como algo temporal y con impacto eterno, sino más como una actitud constante de como enfrentar los procesos, es por esto que mejorar implica que existan circunstancias para poder mejorar el proceso:</a:t>
            </a:r>
          </a:p>
          <a:p>
            <a:pPr marL="285750" indent="-285750">
              <a:buFont typeface="Arial" panose="020B0604020202020204" pitchFamily="34" charset="0"/>
              <a:buChar char="•"/>
            </a:pPr>
            <a:r>
              <a:rPr lang="es-CL" dirty="0" smtClean="0"/>
              <a:t>El proceso original debe estar bien definido y documentado</a:t>
            </a:r>
          </a:p>
          <a:p>
            <a:pPr marL="285750" indent="-285750">
              <a:buFont typeface="Arial" panose="020B0604020202020204" pitchFamily="34" charset="0"/>
              <a:buChar char="•"/>
            </a:pPr>
            <a:r>
              <a:rPr lang="es-CL" dirty="0" smtClean="0"/>
              <a:t>Debe haber varios ejemplos de procesos parecidos</a:t>
            </a:r>
          </a:p>
          <a:p>
            <a:pPr marL="285750" indent="-285750">
              <a:buFont typeface="Arial" panose="020B0604020202020204" pitchFamily="34" charset="0"/>
              <a:buChar char="•"/>
            </a:pPr>
            <a:r>
              <a:rPr lang="es-CL" dirty="0" smtClean="0"/>
              <a:t>Los responsables del proceso deben poder participar en cualquier discusión de mejora</a:t>
            </a:r>
          </a:p>
          <a:p>
            <a:pPr marL="285750" indent="-285750">
              <a:buFont typeface="Arial" panose="020B0604020202020204" pitchFamily="34" charset="0"/>
              <a:buChar char="•"/>
            </a:pPr>
            <a:r>
              <a:rPr lang="es-CL" dirty="0" smtClean="0"/>
              <a:t>Un ambiente de transparencia favorece que fluyan las recomendaciones para la mejora</a:t>
            </a:r>
          </a:p>
          <a:p>
            <a:pPr marL="285750" indent="-285750">
              <a:buFont typeface="Arial" panose="020B0604020202020204" pitchFamily="34" charset="0"/>
              <a:buChar char="•"/>
            </a:pPr>
            <a:r>
              <a:rPr lang="es-CL" dirty="0" smtClean="0"/>
              <a:t>Cualquier proceso debe ser acordado, documentado, comunicado y medido en un marco temporal que asegure su éxito</a:t>
            </a:r>
          </a:p>
          <a:p>
            <a:endParaRPr lang="es-ES" baseline="0" dirty="0" smtClean="0"/>
          </a:p>
          <a:p>
            <a:endParaRPr lang="es-CL" dirty="0"/>
          </a:p>
        </p:txBody>
      </p:sp>
      <p:sp>
        <p:nvSpPr>
          <p:cNvPr id="4" name="Marcador de número de diapositiva 3"/>
          <p:cNvSpPr>
            <a:spLocks noGrp="1"/>
          </p:cNvSpPr>
          <p:nvPr>
            <p:ph type="sldNum" sz="quarter" idx="10"/>
          </p:nvPr>
        </p:nvSpPr>
        <p:spPr/>
        <p:txBody>
          <a:bodyPr/>
          <a:lstStyle/>
          <a:p>
            <a:fld id="{8359BAC6-CDD1-495F-B578-B1B655A186A6}" type="slidenum">
              <a:rPr lang="es-CL" smtClean="0"/>
              <a:pPr/>
              <a:t>14</a:t>
            </a:fld>
            <a:endParaRPr lang="es-CL" dirty="0"/>
          </a:p>
        </p:txBody>
      </p:sp>
    </p:spTree>
    <p:extLst>
      <p:ext uri="{BB962C8B-B14F-4D97-AF65-F5344CB8AC3E}">
        <p14:creationId xmlns:p14="http://schemas.microsoft.com/office/powerpoint/2010/main" val="3858117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8359BAC6-CDD1-495F-B578-B1B655A186A6}" type="slidenum">
              <a:rPr lang="es-CL" smtClean="0"/>
              <a:pPr/>
              <a:t>15</a:t>
            </a:fld>
            <a:endParaRPr lang="es-CL" dirty="0"/>
          </a:p>
        </p:txBody>
      </p:sp>
    </p:spTree>
    <p:extLst>
      <p:ext uri="{BB962C8B-B14F-4D97-AF65-F5344CB8AC3E}">
        <p14:creationId xmlns:p14="http://schemas.microsoft.com/office/powerpoint/2010/main" val="180793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_tradnl" dirty="0" smtClean="0"/>
              <a:t>Para</a:t>
            </a:r>
            <a:r>
              <a:rPr lang="es-ES_tradnl" baseline="0" dirty="0" smtClean="0"/>
              <a:t> lograr que una empresa logre mejorar en el tiempo los procesos productivos es necesario implementar la mejora continua, es por esto que una vez implementadas las buenas practicas se deben evaluar y actualizar de acuerdo a las nuevas necesidades.</a:t>
            </a:r>
            <a:endParaRPr lang="es-AR" dirty="0"/>
          </a:p>
        </p:txBody>
      </p:sp>
      <p:sp>
        <p:nvSpPr>
          <p:cNvPr id="4" name="3 Marcador de número de diapositiva"/>
          <p:cNvSpPr>
            <a:spLocks noGrp="1"/>
          </p:cNvSpPr>
          <p:nvPr>
            <p:ph type="sldNum" sz="quarter" idx="10"/>
          </p:nvPr>
        </p:nvSpPr>
        <p:spPr/>
        <p:txBody>
          <a:bodyPr/>
          <a:lstStyle/>
          <a:p>
            <a:fld id="{8359BAC6-CDD1-495F-B578-B1B655A186A6}" type="slidenum">
              <a:rPr lang="es-CL" smtClean="0"/>
              <a:pPr/>
              <a:t>16</a:t>
            </a:fld>
            <a:endParaRPr lang="es-CL" dirty="0"/>
          </a:p>
        </p:txBody>
      </p:sp>
    </p:spTree>
    <p:extLst>
      <p:ext uri="{BB962C8B-B14F-4D97-AF65-F5344CB8AC3E}">
        <p14:creationId xmlns:p14="http://schemas.microsoft.com/office/powerpoint/2010/main" val="379214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_tradnl" dirty="0" smtClean="0"/>
              <a:t>Las</a:t>
            </a:r>
            <a:r>
              <a:rPr lang="es-ES_tradnl" baseline="0" dirty="0" smtClean="0"/>
              <a:t> buenas prácticas no sólo dependen de la organización en que se trabaje, sino que se deben practicar en el día a día como ingenieros o analistas.</a:t>
            </a:r>
            <a:endParaRPr lang="es-AR" dirty="0"/>
          </a:p>
        </p:txBody>
      </p:sp>
      <p:sp>
        <p:nvSpPr>
          <p:cNvPr id="4" name="3 Marcador de número de diapositiva"/>
          <p:cNvSpPr>
            <a:spLocks noGrp="1"/>
          </p:cNvSpPr>
          <p:nvPr>
            <p:ph type="sldNum" sz="quarter" idx="10"/>
          </p:nvPr>
        </p:nvSpPr>
        <p:spPr/>
        <p:txBody>
          <a:bodyPr/>
          <a:lstStyle/>
          <a:p>
            <a:fld id="{8359BAC6-CDD1-495F-B578-B1B655A186A6}" type="slidenum">
              <a:rPr lang="es-CL" smtClean="0"/>
              <a:pPr/>
              <a:t>18</a:t>
            </a:fld>
            <a:endParaRPr lang="es-CL" dirty="0"/>
          </a:p>
        </p:txBody>
      </p:sp>
    </p:spTree>
    <p:extLst>
      <p:ext uri="{BB962C8B-B14F-4D97-AF65-F5344CB8AC3E}">
        <p14:creationId xmlns:p14="http://schemas.microsoft.com/office/powerpoint/2010/main" val="3120148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22/08/2018</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22/08/2018</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10_Sólo el título">
    <p:spTree>
      <p:nvGrpSpPr>
        <p:cNvPr id="1" name=""/>
        <p:cNvGrpSpPr/>
        <p:nvPr/>
      </p:nvGrpSpPr>
      <p:grpSpPr>
        <a:xfrm>
          <a:off x="0" y="0"/>
          <a:ext cx="0" cy="0"/>
          <a:chOff x="0" y="0"/>
          <a:chExt cx="0" cy="0"/>
        </a:xfrm>
      </p:grpSpPr>
      <p:pic>
        <p:nvPicPr>
          <p:cNvPr id="6" name="Imagen 6" descr="hoja-interior.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w="9525">
            <a:noFill/>
            <a:miter lim="800000"/>
            <a:headEnd/>
            <a:tailEnd/>
          </a:ln>
        </p:spPr>
      </p:pic>
      <p:sp>
        <p:nvSpPr>
          <p:cNvPr id="2" name="Título 1"/>
          <p:cNvSpPr>
            <a:spLocks noGrp="1"/>
          </p:cNvSpPr>
          <p:nvPr>
            <p:ph type="title"/>
          </p:nvPr>
        </p:nvSpPr>
        <p:spPr/>
        <p:txBody>
          <a:bodyPr/>
          <a:lstStyle>
            <a:lvl1pPr algn="r">
              <a:defRPr sz="3600">
                <a:solidFill>
                  <a:schemeClr val="tx2">
                    <a:lumMod val="50000"/>
                  </a:schemeClr>
                </a:solidFill>
              </a:defRPr>
            </a:lvl1pPr>
          </a:lstStyle>
          <a:p>
            <a:r>
              <a:rPr lang="es-ES" smtClean="0"/>
              <a:t>Haga clic para modificar el estilo de título del patrón</a:t>
            </a:r>
            <a:endParaRPr lang="es-ES_tradnl" dirty="0"/>
          </a:p>
        </p:txBody>
      </p:sp>
      <p:sp>
        <p:nvSpPr>
          <p:cNvPr id="3" name="Marcador de fecha 3"/>
          <p:cNvSpPr>
            <a:spLocks noGrp="1"/>
          </p:cNvSpPr>
          <p:nvPr>
            <p:ph type="dt" sz="half" idx="10"/>
          </p:nvPr>
        </p:nvSpPr>
        <p:spPr/>
        <p:txBody>
          <a:bodyPr/>
          <a:lstStyle>
            <a:lvl1pPr>
              <a:defRPr/>
            </a:lvl1pPr>
          </a:lstStyle>
          <a:p>
            <a:fld id="{41BF2EB3-0EDA-4ED9-9536-B32CA2814CB2}" type="datetimeFigureOut">
              <a:rPr lang="es-CL" smtClean="0"/>
              <a:pPr/>
              <a:t>22-08-2018</a:t>
            </a:fld>
            <a:endParaRPr lang="es-CL" dirty="0"/>
          </a:p>
        </p:txBody>
      </p:sp>
      <p:sp>
        <p:nvSpPr>
          <p:cNvPr id="4" name="Marcador de pie de página 4"/>
          <p:cNvSpPr>
            <a:spLocks noGrp="1"/>
          </p:cNvSpPr>
          <p:nvPr>
            <p:ph type="ftr" sz="quarter" idx="11"/>
          </p:nvPr>
        </p:nvSpPr>
        <p:spPr/>
        <p:txBody>
          <a:bodyPr/>
          <a:lstStyle>
            <a:lvl1pPr>
              <a:defRPr/>
            </a:lvl1pPr>
          </a:lstStyle>
          <a:p>
            <a:endParaRPr lang="es-CL" dirty="0"/>
          </a:p>
        </p:txBody>
      </p:sp>
      <p:sp>
        <p:nvSpPr>
          <p:cNvPr id="5"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dirty="0"/>
          </a:p>
        </p:txBody>
      </p:sp>
      <p:sp>
        <p:nvSpPr>
          <p:cNvPr id="7" name="Rectangle 10"/>
          <p:cNvSpPr>
            <a:spLocks noChangeArrowheads="1"/>
          </p:cNvSpPr>
          <p:nvPr/>
        </p:nvSpPr>
        <p:spPr bwMode="auto">
          <a:xfrm>
            <a:off x="8715404" y="428604"/>
            <a:ext cx="142876" cy="714380"/>
          </a:xfrm>
          <a:prstGeom prst="rect">
            <a:avLst/>
          </a:prstGeom>
          <a:solidFill>
            <a:schemeClr val="accent1">
              <a:lumMod val="50000"/>
            </a:schemeClr>
          </a:solidFill>
          <a:ln w="9525">
            <a:solidFill>
              <a:schemeClr val="accent1">
                <a:lumMod val="75000"/>
              </a:schemeClr>
            </a:solidFill>
            <a:miter lim="800000"/>
            <a:headEnd/>
            <a:tailEnd/>
          </a:ln>
          <a:effectLst/>
        </p:spPr>
        <p:txBody>
          <a:bodyPr wrap="none" anchor="ctr"/>
          <a:lstStyle/>
          <a:p>
            <a:endParaRPr lang="es-CL" dirty="0">
              <a:solidFill>
                <a:schemeClr val="accent1">
                  <a:lumMod val="50000"/>
                </a:schemeClr>
              </a:solidFill>
            </a:endParaRPr>
          </a:p>
        </p:txBody>
      </p:sp>
      <p:sp>
        <p:nvSpPr>
          <p:cNvPr id="8" name="Rectangle 11"/>
          <p:cNvSpPr>
            <a:spLocks noChangeArrowheads="1"/>
          </p:cNvSpPr>
          <p:nvPr/>
        </p:nvSpPr>
        <p:spPr bwMode="auto">
          <a:xfrm>
            <a:off x="3428992" y="142852"/>
            <a:ext cx="5572164" cy="142876"/>
          </a:xfrm>
          <a:prstGeom prst="rect">
            <a:avLst/>
          </a:prstGeom>
          <a:solidFill>
            <a:srgbClr val="FFC000"/>
          </a:solidFill>
          <a:ln w="9525">
            <a:solidFill>
              <a:srgbClr val="FFC000"/>
            </a:solidFill>
            <a:miter lim="800000"/>
            <a:headEnd/>
            <a:tailEnd/>
          </a:ln>
          <a:effectLst/>
        </p:spPr>
        <p:txBody>
          <a:bodyPr wrap="none" anchor="ctr"/>
          <a:lstStyle/>
          <a:p>
            <a:endParaRPr lang="es-CL" dirty="0"/>
          </a:p>
        </p:txBody>
      </p:sp>
    </p:spTree>
    <p:extLst>
      <p:ext uri="{BB962C8B-B14F-4D97-AF65-F5344CB8AC3E}">
        <p14:creationId xmlns:p14="http://schemas.microsoft.com/office/powerpoint/2010/main" val="2340406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cSld name="Título, imágenes prediseñadas y texto">
    <p:spTree>
      <p:nvGrpSpPr>
        <p:cNvPr id="1" name=""/>
        <p:cNvGrpSpPr/>
        <p:nvPr/>
      </p:nvGrpSpPr>
      <p:grpSpPr>
        <a:xfrm>
          <a:off x="0" y="0"/>
          <a:ext cx="0" cy="0"/>
          <a:chOff x="0" y="0"/>
          <a:chExt cx="0" cy="0"/>
        </a:xfrm>
      </p:grpSpPr>
      <p:sp>
        <p:nvSpPr>
          <p:cNvPr id="2" name="1 Título"/>
          <p:cNvSpPr>
            <a:spLocks noGrp="1"/>
          </p:cNvSpPr>
          <p:nvPr>
            <p:ph type="title"/>
          </p:nvPr>
        </p:nvSpPr>
        <p:spPr>
          <a:xfrm>
            <a:off x="228600" y="152400"/>
            <a:ext cx="8686800" cy="1219200"/>
          </a:xfrm>
        </p:spPr>
        <p:txBody>
          <a:bodyPr/>
          <a:lstStyle/>
          <a:p>
            <a:r>
              <a:rPr lang="es-ES" smtClean="0"/>
              <a:t>Haga clic para modificar el estilo de título del patrón</a:t>
            </a:r>
            <a:endParaRPr lang="es-MX"/>
          </a:p>
        </p:txBody>
      </p:sp>
      <p:sp>
        <p:nvSpPr>
          <p:cNvPr id="3" name="2 Marcador de imágenes prediseñadas"/>
          <p:cNvSpPr>
            <a:spLocks noGrp="1"/>
          </p:cNvSpPr>
          <p:nvPr>
            <p:ph type="clipArt" sz="half" idx="1"/>
          </p:nvPr>
        </p:nvSpPr>
        <p:spPr>
          <a:xfrm>
            <a:off x="228600" y="1676400"/>
            <a:ext cx="4267200" cy="5029200"/>
          </a:xfrm>
        </p:spPr>
        <p:txBody>
          <a:bodyPr>
            <a:normAutofit/>
          </a:bodyPr>
          <a:lstStyle/>
          <a:p>
            <a:pPr lvl="0"/>
            <a:endParaRPr lang="es-MX" noProof="0" dirty="0"/>
          </a:p>
        </p:txBody>
      </p:sp>
      <p:sp>
        <p:nvSpPr>
          <p:cNvPr id="4" name="3 Marcador de texto"/>
          <p:cNvSpPr>
            <a:spLocks noGrp="1"/>
          </p:cNvSpPr>
          <p:nvPr>
            <p:ph type="body" sz="half" idx="2"/>
          </p:nvPr>
        </p:nvSpPr>
        <p:spPr>
          <a:xfrm>
            <a:off x="4648200" y="1676400"/>
            <a:ext cx="4267200" cy="5029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a:xfrm>
            <a:off x="457200" y="6245225"/>
            <a:ext cx="2133600" cy="476250"/>
          </a:xfrm>
        </p:spPr>
        <p:txBody>
          <a:bodyPr/>
          <a:lstStyle>
            <a:lvl1pPr>
              <a:defRPr/>
            </a:lvl1pPr>
          </a:lstStyle>
          <a:p>
            <a:pPr>
              <a:defRPr/>
            </a:pPr>
            <a:endParaRPr lang="es-ES" dirty="0"/>
          </a:p>
        </p:txBody>
      </p:sp>
      <p:sp>
        <p:nvSpPr>
          <p:cNvPr id="6" name="5 Marcador de pie de página"/>
          <p:cNvSpPr>
            <a:spLocks noGrp="1"/>
          </p:cNvSpPr>
          <p:nvPr>
            <p:ph type="ftr" sz="quarter" idx="11"/>
          </p:nvPr>
        </p:nvSpPr>
        <p:spPr>
          <a:xfrm>
            <a:off x="3124200" y="6245225"/>
            <a:ext cx="2895600" cy="476250"/>
          </a:xfrm>
        </p:spPr>
        <p:txBody>
          <a:bodyPr/>
          <a:lstStyle>
            <a:lvl1pPr>
              <a:defRPr/>
            </a:lvl1pPr>
          </a:lstStyle>
          <a:p>
            <a:pPr>
              <a:defRPr/>
            </a:pPr>
            <a:endParaRPr lang="es-ES" dirty="0"/>
          </a:p>
        </p:txBody>
      </p:sp>
      <p:sp>
        <p:nvSpPr>
          <p:cNvPr id="7" name="6 Marcador de número de diapositiva"/>
          <p:cNvSpPr>
            <a:spLocks noGrp="1"/>
          </p:cNvSpPr>
          <p:nvPr>
            <p:ph type="sldNum" sz="quarter" idx="12"/>
          </p:nvPr>
        </p:nvSpPr>
        <p:spPr>
          <a:xfrm>
            <a:off x="6553200" y="6245225"/>
            <a:ext cx="2133600" cy="476250"/>
          </a:xfrm>
        </p:spPr>
        <p:txBody>
          <a:bodyPr/>
          <a:lstStyle>
            <a:lvl1pPr>
              <a:defRPr/>
            </a:lvl1pPr>
          </a:lstStyle>
          <a:p>
            <a:fld id="{5E5437FE-2418-452D-8C68-AA732406111C}" type="slidenum">
              <a:rPr lang="es-ES"/>
              <a:pPr/>
              <a:t>‹Nº›</a:t>
            </a:fld>
            <a:endParaRPr lang="es-ES" dirty="0"/>
          </a:p>
        </p:txBody>
      </p:sp>
    </p:spTree>
    <p:extLst>
      <p:ext uri="{BB962C8B-B14F-4D97-AF65-F5344CB8AC3E}">
        <p14:creationId xmlns:p14="http://schemas.microsoft.com/office/powerpoint/2010/main" val="54401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8" name="Imagen 7" descr="logo.jpg"/>
          <p:cNvPicPr>
            <a:picLocks noChangeAspect="1"/>
          </p:cNvPicPr>
          <p:nvPr userDrawn="1"/>
        </p:nvPicPr>
        <p:blipFill>
          <a:blip r:embed="rId3"/>
          <a:stretch>
            <a:fillRect/>
          </a:stretch>
        </p:blipFill>
        <p:spPr>
          <a:xfrm>
            <a:off x="955129" y="2294863"/>
            <a:ext cx="4720458" cy="1057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22/08/2018</a:t>
            </a:fld>
            <a:endParaRPr lang="es-ES_tradnl" dirty="0"/>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‹Nº›</a:t>
            </a:fld>
            <a:endParaRPr lang="es-ES_tradnl"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 id="2147483686" r:id="rId24"/>
    <p:sldLayoutId id="2147483687" r:id="rId2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3694012"/>
            <a:ext cx="2723492" cy="523220"/>
          </a:xfrm>
          <a:prstGeom prst="rect">
            <a:avLst/>
          </a:prstGeom>
        </p:spPr>
        <p:txBody>
          <a:bodyPr wrap="square">
            <a:spAutoFit/>
          </a:bodyPr>
          <a:lstStyle/>
          <a:p>
            <a:r>
              <a:rPr lang="es-CL" sz="2800" dirty="0" smtClean="0"/>
              <a:t>Mejora Continua</a:t>
            </a:r>
            <a:endParaRPr lang="es-ES_tradnl" sz="2800" b="1" dirty="0">
              <a:solidFill>
                <a:srgbClr val="0A253E"/>
              </a:solidFill>
              <a:latin typeface="Candara"/>
              <a:cs typeface="Candara"/>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2471803658"/>
              </p:ext>
            </p:extLst>
          </p:nvPr>
        </p:nvGraphicFramePr>
        <p:xfrm>
          <a:off x="4343400" y="1417638"/>
          <a:ext cx="4483100" cy="3903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AR" sz="3200" dirty="0" smtClean="0">
                <a:solidFill>
                  <a:schemeClr val="bg1"/>
                </a:solidFill>
              </a:rPr>
              <a:t>Modelos de Calidad y Mejora </a:t>
            </a:r>
            <a:r>
              <a:rPr lang="es-AR" sz="3200" dirty="0" smtClean="0">
                <a:solidFill>
                  <a:schemeClr val="bg1"/>
                </a:solidFill>
              </a:rPr>
              <a:t>Continua</a:t>
            </a:r>
            <a:endParaRPr lang="es-AR" sz="3200" dirty="0" smtClean="0">
              <a:solidFill>
                <a:schemeClr val="bg1"/>
              </a:solidFill>
            </a:endParaRPr>
          </a:p>
        </p:txBody>
      </p:sp>
      <p:sp>
        <p:nvSpPr>
          <p:cNvPr id="6" name="Rectángulo 5"/>
          <p:cNvSpPr/>
          <p:nvPr/>
        </p:nvSpPr>
        <p:spPr>
          <a:xfrm>
            <a:off x="211250" y="1595438"/>
            <a:ext cx="4005150" cy="2862322"/>
          </a:xfrm>
          <a:prstGeom prst="rect">
            <a:avLst/>
          </a:prstGeom>
        </p:spPr>
        <p:txBody>
          <a:bodyPr wrap="square">
            <a:spAutoFit/>
          </a:bodyPr>
          <a:lstStyle/>
          <a:p>
            <a:pPr marL="342900" indent="-342900" algn="just">
              <a:buFont typeface="Arial" panose="020B0604020202020204" pitchFamily="34" charset="0"/>
              <a:buChar char="•"/>
            </a:pPr>
            <a:r>
              <a:rPr lang="es-CL" sz="2000" dirty="0" smtClean="0">
                <a:solidFill>
                  <a:srgbClr val="002060"/>
                </a:solidFill>
              </a:rPr>
              <a:t>Una prevención para la empresa es establecer metodologías </a:t>
            </a:r>
            <a:r>
              <a:rPr lang="es-CL" sz="2000" dirty="0">
                <a:solidFill>
                  <a:srgbClr val="002060"/>
                </a:solidFill>
              </a:rPr>
              <a:t>de </a:t>
            </a:r>
            <a:r>
              <a:rPr lang="es-CL" sz="2000" b="1" dirty="0">
                <a:solidFill>
                  <a:srgbClr val="002060"/>
                </a:solidFill>
              </a:rPr>
              <a:t>mejora continua </a:t>
            </a:r>
            <a:r>
              <a:rPr lang="es-CL" sz="2000" dirty="0">
                <a:solidFill>
                  <a:srgbClr val="002060"/>
                </a:solidFill>
              </a:rPr>
              <a:t>y </a:t>
            </a:r>
            <a:r>
              <a:rPr lang="es-CL" sz="2000" b="1" dirty="0">
                <a:solidFill>
                  <a:srgbClr val="002060"/>
                </a:solidFill>
              </a:rPr>
              <a:t>modelos de calidad</a:t>
            </a:r>
            <a:r>
              <a:rPr lang="es-CL" sz="2000" b="1" dirty="0" smtClean="0">
                <a:solidFill>
                  <a:srgbClr val="002060"/>
                </a:solidFill>
              </a:rPr>
              <a:t>.</a:t>
            </a:r>
          </a:p>
          <a:p>
            <a:pPr marL="342900" indent="-342900" algn="just">
              <a:buFont typeface="Arial" panose="020B0604020202020204" pitchFamily="34" charset="0"/>
              <a:buChar char="•"/>
            </a:pPr>
            <a:r>
              <a:rPr lang="es-CL" sz="2000" dirty="0">
                <a:solidFill>
                  <a:srgbClr val="002060"/>
                </a:solidFill>
              </a:rPr>
              <a:t>Múltiples son los modelos de mejora existentes</a:t>
            </a:r>
            <a:r>
              <a:rPr lang="es-CL" sz="2000" dirty="0" smtClean="0">
                <a:solidFill>
                  <a:srgbClr val="002060"/>
                </a:solidFill>
              </a:rPr>
              <a:t>.</a:t>
            </a:r>
          </a:p>
          <a:p>
            <a:pPr marL="342900" indent="-342900" algn="just">
              <a:buFont typeface="Arial" panose="020B0604020202020204" pitchFamily="34" charset="0"/>
              <a:buChar char="•"/>
            </a:pPr>
            <a:r>
              <a:rPr lang="es-CL" sz="2000" dirty="0">
                <a:solidFill>
                  <a:srgbClr val="002060"/>
                </a:solidFill>
              </a:rPr>
              <a:t>Estos buscan el </a:t>
            </a:r>
            <a:r>
              <a:rPr lang="es-CL" sz="2000" dirty="0" smtClean="0">
                <a:solidFill>
                  <a:srgbClr val="002060"/>
                </a:solidFill>
              </a:rPr>
              <a:t>mejoramiento </a:t>
            </a:r>
            <a:r>
              <a:rPr lang="es-CL" sz="2000" dirty="0">
                <a:solidFill>
                  <a:srgbClr val="002060"/>
                </a:solidFill>
              </a:rPr>
              <a:t>de la calidad de los procesos de la empresa</a:t>
            </a:r>
            <a:r>
              <a:rPr lang="es-CL" sz="2000" dirty="0" smtClean="0">
                <a:solidFill>
                  <a:srgbClr val="002060"/>
                </a:solidFill>
              </a:rPr>
              <a:t>.</a:t>
            </a:r>
            <a:endParaRPr lang="es-CL" sz="2000" dirty="0">
              <a:solidFill>
                <a:srgbClr val="002060"/>
              </a:solidFill>
            </a:endParaRPr>
          </a:p>
        </p:txBody>
      </p:sp>
      <p:sp>
        <p:nvSpPr>
          <p:cNvPr id="2" name="Rectángulo 1"/>
          <p:cNvSpPr/>
          <p:nvPr/>
        </p:nvSpPr>
        <p:spPr>
          <a:xfrm>
            <a:off x="648269" y="4998134"/>
            <a:ext cx="4572000" cy="646331"/>
          </a:xfrm>
          <a:prstGeom prst="rect">
            <a:avLst/>
          </a:prstGeom>
          <a:solidFill>
            <a:srgbClr val="FFFF66"/>
          </a:solidFill>
        </p:spPr>
        <p:txBody>
          <a:bodyPr>
            <a:spAutoFit/>
          </a:bodyPr>
          <a:lstStyle/>
          <a:p>
            <a:pPr defTabSz="914400">
              <a:defRPr/>
            </a:pPr>
            <a:r>
              <a:rPr lang="es-CL" dirty="0"/>
              <a:t>Ver Material Complementario - Modelos de calidad y mejora continua</a:t>
            </a:r>
          </a:p>
        </p:txBody>
      </p:sp>
    </p:spTree>
    <p:extLst>
      <p:ext uri="{BB962C8B-B14F-4D97-AF65-F5344CB8AC3E}">
        <p14:creationId xmlns:p14="http://schemas.microsoft.com/office/powerpoint/2010/main" val="422381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7"/>
          <p:cNvSpPr/>
          <p:nvPr/>
        </p:nvSpPr>
        <p:spPr>
          <a:xfrm>
            <a:off x="474134" y="2829580"/>
            <a:ext cx="3607384" cy="646331"/>
          </a:xfrm>
          <a:prstGeom prst="rect">
            <a:avLst/>
          </a:prstGeom>
        </p:spPr>
        <p:txBody>
          <a:bodyPr wrap="square">
            <a:spAutoFit/>
          </a:bodyPr>
          <a:lstStyle/>
          <a:p>
            <a:r>
              <a:rPr lang="es-ES_tradnl" sz="3600" b="1" dirty="0" smtClean="0">
                <a:solidFill>
                  <a:schemeClr val="bg1"/>
                </a:solidFill>
                <a:latin typeface="Candara"/>
                <a:cs typeface="Candara"/>
              </a:rPr>
              <a:t>Mejora continua</a:t>
            </a:r>
            <a:endParaRPr lang="es-ES_tradnl" sz="36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0" y="1239269"/>
            <a:ext cx="8822519" cy="2570163"/>
          </a:xfrm>
        </p:spPr>
        <p:txBody>
          <a:bodyPr/>
          <a:lstStyle/>
          <a:p>
            <a:pPr marL="0" indent="0" algn="ctr">
              <a:buNone/>
            </a:pPr>
            <a:r>
              <a:rPr lang="es-CL" dirty="0" smtClean="0"/>
              <a:t>¿Cómo podrías mejorar tus hábitos de estudio?</a:t>
            </a:r>
            <a:endParaRPr lang="es-CL" dirty="0"/>
          </a:p>
        </p:txBody>
      </p:sp>
      <p:sp>
        <p:nvSpPr>
          <p:cNvPr id="3" name="CuadroTexto 2"/>
          <p:cNvSpPr txBox="1"/>
          <p:nvPr/>
        </p:nvSpPr>
        <p:spPr>
          <a:xfrm>
            <a:off x="890577" y="2001131"/>
            <a:ext cx="8592090" cy="523220"/>
          </a:xfrm>
          <a:prstGeom prst="rect">
            <a:avLst/>
          </a:prstGeom>
          <a:noFill/>
        </p:spPr>
        <p:txBody>
          <a:bodyPr wrap="square" rtlCol="0">
            <a:spAutoFit/>
          </a:bodyPr>
          <a:lstStyle/>
          <a:p>
            <a:pPr algn="r"/>
            <a:r>
              <a:rPr lang="es-CL" sz="2800" dirty="0" smtClean="0">
                <a:solidFill>
                  <a:srgbClr val="FFFFFF"/>
                </a:solidFill>
              </a:rPr>
              <a:t>Pensemos</a:t>
            </a:r>
            <a:endParaRPr lang="es-CL" sz="2800" dirty="0">
              <a:solidFill>
                <a:srgbClr val="FFFFFF"/>
              </a:solidFill>
            </a:endParaRPr>
          </a:p>
        </p:txBody>
      </p:sp>
      <p:pic>
        <p:nvPicPr>
          <p:cNvPr id="1026" name="Picture 2" descr="Resultado de imagen para pensar"/>
          <p:cNvPicPr>
            <a:picLocks noChangeAspect="1" noChangeArrowheads="1"/>
          </p:cNvPicPr>
          <p:nvPr/>
        </p:nvPicPr>
        <p:blipFill rotWithShape="1">
          <a:blip r:embed="rId3">
            <a:extLst>
              <a:ext uri="{28A0092B-C50C-407E-A947-70E740481C1C}">
                <a14:useLocalDpi xmlns:a14="http://schemas.microsoft.com/office/drawing/2010/main" val="0"/>
              </a:ext>
            </a:extLst>
          </a:blip>
          <a:srcRect l="42622" t="15653" r="31973"/>
          <a:stretch/>
        </p:blipFill>
        <p:spPr bwMode="auto">
          <a:xfrm>
            <a:off x="7219666" y="2883011"/>
            <a:ext cx="1593881" cy="371554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15560" y="2262741"/>
            <a:ext cx="6305252" cy="350865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CL" sz="2000" dirty="0" smtClean="0"/>
              <a:t>La </a:t>
            </a:r>
            <a:r>
              <a:rPr lang="es-CL" sz="2400" dirty="0" smtClean="0">
                <a:solidFill>
                  <a:schemeClr val="accent2">
                    <a:lumMod val="75000"/>
                  </a:schemeClr>
                </a:solidFill>
                <a:effectLst>
                  <a:outerShdw blurRad="38100" dist="38100" dir="2700000" algn="tl">
                    <a:srgbClr val="000000">
                      <a:alpha val="43137"/>
                    </a:srgbClr>
                  </a:outerShdw>
                </a:effectLst>
              </a:rPr>
              <a:t>mejora continua </a:t>
            </a:r>
            <a:r>
              <a:rPr lang="es-CL" sz="2000" dirty="0" smtClean="0"/>
              <a:t>se inicia con una </a:t>
            </a:r>
            <a:r>
              <a:rPr lang="es-CL" sz="2000" dirty="0" smtClean="0">
                <a:effectLst>
                  <a:outerShdw blurRad="38100" dist="38100" dir="2700000" algn="tl">
                    <a:srgbClr val="000000">
                      <a:alpha val="43137"/>
                    </a:srgbClr>
                  </a:outerShdw>
                </a:effectLst>
              </a:rPr>
              <a:t>reflexión</a:t>
            </a:r>
            <a:r>
              <a:rPr lang="es-CL" sz="2000" dirty="0" smtClean="0"/>
              <a:t>, analizar actitudes o capacidades sobre un tema para identificar éxitos, fracasos y mejoras.</a:t>
            </a:r>
          </a:p>
          <a:p>
            <a:endParaRPr lang="es-CL" sz="1200" dirty="0" smtClean="0"/>
          </a:p>
          <a:p>
            <a:r>
              <a:rPr lang="es-CL" sz="2000" dirty="0" smtClean="0"/>
              <a:t>Proceso 	</a:t>
            </a:r>
            <a:r>
              <a:rPr lang="es-CL" sz="2000" dirty="0">
                <a:effectLst>
                  <a:outerShdw blurRad="38100" dist="38100" dir="2700000" algn="tl">
                    <a:srgbClr val="000000">
                      <a:alpha val="43137"/>
                    </a:srgbClr>
                  </a:outerShdw>
                </a:effectLst>
              </a:rPr>
              <a:t>I</a:t>
            </a:r>
            <a:r>
              <a:rPr lang="es-CL" sz="2000" dirty="0" smtClean="0">
                <a:effectLst>
                  <a:outerShdw blurRad="38100" dist="38100" dir="2700000" algn="tl">
                    <a:srgbClr val="000000">
                      <a:alpha val="43137"/>
                    </a:srgbClr>
                  </a:outerShdw>
                </a:effectLst>
              </a:rPr>
              <a:t>nterno  </a:t>
            </a:r>
            <a:r>
              <a:rPr lang="es-CL" sz="2000" dirty="0" smtClean="0"/>
              <a:t> </a:t>
            </a:r>
            <a:r>
              <a:rPr lang="es-CL" sz="2000" dirty="0" smtClean="0">
                <a:sym typeface="Wingdings" panose="05000000000000000000" pitchFamily="2" charset="2"/>
              </a:rPr>
              <a:t></a:t>
            </a:r>
            <a:r>
              <a:rPr lang="es-CL" sz="2000" dirty="0" smtClean="0"/>
              <a:t>  introspección y auto evaluación</a:t>
            </a:r>
          </a:p>
          <a:p>
            <a:r>
              <a:rPr lang="es-CL" sz="2000" dirty="0" smtClean="0">
                <a:effectLst>
                  <a:outerShdw blurRad="38100" dist="38100" dir="2700000" algn="tl">
                    <a:srgbClr val="000000">
                      <a:alpha val="43137"/>
                    </a:srgbClr>
                  </a:outerShdw>
                </a:effectLst>
              </a:rPr>
              <a:t>		Externo </a:t>
            </a:r>
            <a:r>
              <a:rPr lang="es-CL" sz="2000" dirty="0" smtClean="0"/>
              <a:t> </a:t>
            </a:r>
            <a:r>
              <a:rPr lang="es-CL" sz="2000" dirty="0" smtClean="0">
                <a:sym typeface="Wingdings" panose="05000000000000000000" pitchFamily="2" charset="2"/>
              </a:rPr>
              <a:t></a:t>
            </a:r>
            <a:r>
              <a:rPr lang="es-CL" sz="2000" dirty="0" smtClean="0">
                <a:effectLst>
                  <a:outerShdw blurRad="38100" dist="38100" dir="2700000" algn="tl">
                    <a:srgbClr val="000000">
                      <a:alpha val="43137"/>
                    </a:srgbClr>
                  </a:outerShdw>
                </a:effectLst>
                <a:sym typeface="Wingdings" panose="05000000000000000000" pitchFamily="2" charset="2"/>
              </a:rPr>
              <a:t>  </a:t>
            </a:r>
            <a:r>
              <a:rPr lang="es-CL" sz="2000" dirty="0" smtClean="0"/>
              <a:t>compartir entre pares.</a:t>
            </a:r>
          </a:p>
          <a:p>
            <a:endParaRPr lang="es-CL" sz="800" dirty="0" smtClean="0"/>
          </a:p>
          <a:p>
            <a:r>
              <a:rPr lang="es-CL" sz="2000" dirty="0" smtClean="0"/>
              <a:t>Sirve para:</a:t>
            </a:r>
          </a:p>
          <a:p>
            <a:pPr marL="285750" indent="-285750">
              <a:buFontTx/>
              <a:buChar char="-"/>
            </a:pPr>
            <a:r>
              <a:rPr lang="es-CL" sz="2000" dirty="0" smtClean="0"/>
              <a:t>Aprender sobre nuestras decisiones y experiencias</a:t>
            </a:r>
          </a:p>
          <a:p>
            <a:pPr marL="285750" indent="-285750">
              <a:buFontTx/>
              <a:buChar char="-"/>
            </a:pPr>
            <a:r>
              <a:rPr lang="es-CL" sz="2000" dirty="0" smtClean="0"/>
              <a:t>Proponer alternativas de solución ante un problema</a:t>
            </a:r>
          </a:p>
          <a:p>
            <a:pPr marL="285750" indent="-285750">
              <a:buFontTx/>
              <a:buChar char="-"/>
            </a:pPr>
            <a:r>
              <a:rPr lang="es-CL" sz="2000" dirty="0" smtClean="0"/>
              <a:t>Enfrentar mejor el futuro</a:t>
            </a:r>
          </a:p>
          <a:p>
            <a:pPr marL="285750" indent="-285750">
              <a:buFontTx/>
              <a:buChar char="-"/>
            </a:pPr>
            <a:r>
              <a:rPr lang="es-CL" sz="2000" dirty="0" smtClean="0"/>
              <a:t>Definir objetivos claros.</a:t>
            </a:r>
            <a:endParaRPr lang="es-CL" sz="2000" dirty="0"/>
          </a:p>
        </p:txBody>
      </p:sp>
      <p:sp>
        <p:nvSpPr>
          <p:cNvPr id="6" name="Título 2"/>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CL" sz="3200" dirty="0" smtClean="0">
                <a:solidFill>
                  <a:schemeClr val="bg1"/>
                </a:solidFill>
              </a:rPr>
              <a:t>Pensemos…</a:t>
            </a:r>
            <a:endParaRPr lang="es-CL" sz="3200" dirty="0">
              <a:solidFill>
                <a:schemeClr val="bg1"/>
              </a:solidFill>
            </a:endParaRPr>
          </a:p>
        </p:txBody>
      </p:sp>
    </p:spTree>
    <p:extLst>
      <p:ext uri="{BB962C8B-B14F-4D97-AF65-F5344CB8AC3E}">
        <p14:creationId xmlns:p14="http://schemas.microsoft.com/office/powerpoint/2010/main" val="348966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p:cNvSpPr>
            <a:spLocks noGrp="1"/>
          </p:cNvSpPr>
          <p:nvPr>
            <p:ph idx="1"/>
          </p:nvPr>
        </p:nvSpPr>
        <p:spPr>
          <a:xfrm>
            <a:off x="395424" y="1330483"/>
            <a:ext cx="8229600" cy="4525963"/>
          </a:xfrm>
        </p:spPr>
        <p:txBody>
          <a:bodyPr>
            <a:normAutofit/>
          </a:bodyPr>
          <a:lstStyle/>
          <a:p>
            <a:pPr marL="0" indent="0" algn="just">
              <a:buNone/>
            </a:pPr>
            <a:r>
              <a:rPr lang="es-CL" sz="2800" dirty="0" smtClean="0">
                <a:solidFill>
                  <a:schemeClr val="accent4">
                    <a:lumMod val="50000"/>
                  </a:schemeClr>
                </a:solidFill>
              </a:rPr>
              <a:t>Es </a:t>
            </a:r>
            <a:r>
              <a:rPr lang="es-CL" sz="2800" dirty="0">
                <a:solidFill>
                  <a:schemeClr val="accent4">
                    <a:lumMod val="50000"/>
                  </a:schemeClr>
                </a:solidFill>
              </a:rPr>
              <a:t>un proceso que pretende </a:t>
            </a:r>
            <a:r>
              <a:rPr lang="es-CL" sz="2800" dirty="0" smtClean="0">
                <a:solidFill>
                  <a:schemeClr val="accent4">
                    <a:lumMod val="50000"/>
                  </a:schemeClr>
                </a:solidFill>
              </a:rPr>
              <a:t>perfeccionar </a:t>
            </a:r>
            <a:r>
              <a:rPr lang="es-CL" sz="2800" dirty="0">
                <a:solidFill>
                  <a:schemeClr val="accent4">
                    <a:lumMod val="50000"/>
                  </a:schemeClr>
                </a:solidFill>
              </a:rPr>
              <a:t>los productos, servicios y procesos de una organización mediante una actitud </a:t>
            </a:r>
            <a:r>
              <a:rPr lang="es-CL" sz="2800" dirty="0" smtClean="0">
                <a:solidFill>
                  <a:schemeClr val="accent4">
                    <a:lumMod val="50000"/>
                  </a:schemeClr>
                </a:solidFill>
              </a:rPr>
              <a:t>general de la empresa.</a:t>
            </a:r>
            <a:endParaRPr lang="es-CL" sz="2800" dirty="0">
              <a:solidFill>
                <a:schemeClr val="accent4">
                  <a:lumMod val="50000"/>
                </a:schemeClr>
              </a:solidFill>
            </a:endParaRPr>
          </a:p>
        </p:txBody>
      </p:sp>
      <p:pic>
        <p:nvPicPr>
          <p:cNvPr id="3" name="2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381" y="3645024"/>
            <a:ext cx="3048006" cy="3048006"/>
          </a:xfrm>
          <a:prstGeom prst="rect">
            <a:avLst/>
          </a:prstGeom>
        </p:spPr>
      </p:pic>
      <p:sp>
        <p:nvSpPr>
          <p:cNvPr id="4" name="CuadroTexto 3"/>
          <p:cNvSpPr txBox="1"/>
          <p:nvPr/>
        </p:nvSpPr>
        <p:spPr>
          <a:xfrm>
            <a:off x="3152633" y="447090"/>
            <a:ext cx="5076967" cy="584775"/>
          </a:xfrm>
          <a:prstGeom prst="rect">
            <a:avLst/>
          </a:prstGeom>
          <a:noFill/>
        </p:spPr>
        <p:txBody>
          <a:bodyPr wrap="square" rtlCol="0">
            <a:spAutoFit/>
          </a:bodyPr>
          <a:lstStyle/>
          <a:p>
            <a:pPr algn="r"/>
            <a:r>
              <a:rPr lang="es-CL" sz="3200" dirty="0" smtClean="0">
                <a:solidFill>
                  <a:schemeClr val="bg1"/>
                </a:solidFill>
              </a:rPr>
              <a:t>¿Qué </a:t>
            </a:r>
            <a:r>
              <a:rPr lang="es-CL" sz="3200" dirty="0" smtClean="0">
                <a:solidFill>
                  <a:schemeClr val="bg1"/>
                </a:solidFill>
              </a:rPr>
              <a:t>es la mejora continua?</a:t>
            </a:r>
            <a:endParaRPr lang="es-CL" sz="3200" dirty="0">
              <a:solidFill>
                <a:schemeClr val="bg1"/>
              </a:solidFill>
            </a:endParaRPr>
          </a:p>
        </p:txBody>
      </p:sp>
      <p:sp>
        <p:nvSpPr>
          <p:cNvPr id="23" name="CuadroTexto 22"/>
          <p:cNvSpPr txBox="1"/>
          <p:nvPr/>
        </p:nvSpPr>
        <p:spPr>
          <a:xfrm>
            <a:off x="720889" y="3396094"/>
            <a:ext cx="4802999" cy="461665"/>
          </a:xfrm>
          <a:prstGeom prst="rect">
            <a:avLst/>
          </a:prstGeom>
          <a:noFill/>
        </p:spPr>
        <p:txBody>
          <a:bodyPr wrap="square" rtlCol="0">
            <a:spAutoFit/>
          </a:bodyPr>
          <a:lstStyle/>
          <a:p>
            <a:r>
              <a:rPr lang="es-CL" sz="2400" dirty="0" smtClean="0">
                <a:solidFill>
                  <a:schemeClr val="accent4">
                    <a:lumMod val="50000"/>
                  </a:schemeClr>
                </a:solidFill>
              </a:rPr>
              <a:t>Instaurar procesos estables</a:t>
            </a:r>
            <a:endParaRPr lang="es-CL" sz="2400" dirty="0">
              <a:solidFill>
                <a:schemeClr val="accent4">
                  <a:lumMod val="50000"/>
                </a:schemeClr>
              </a:solidFill>
            </a:endParaRPr>
          </a:p>
        </p:txBody>
      </p:sp>
      <p:sp>
        <p:nvSpPr>
          <p:cNvPr id="24" name="CuadroTexto 23"/>
          <p:cNvSpPr txBox="1"/>
          <p:nvPr/>
        </p:nvSpPr>
        <p:spPr>
          <a:xfrm>
            <a:off x="720889" y="2830232"/>
            <a:ext cx="6153723" cy="461665"/>
          </a:xfrm>
          <a:prstGeom prst="rect">
            <a:avLst/>
          </a:prstGeom>
          <a:noFill/>
        </p:spPr>
        <p:txBody>
          <a:bodyPr wrap="square" rtlCol="0">
            <a:spAutoFit/>
          </a:bodyPr>
          <a:lstStyle/>
          <a:p>
            <a:r>
              <a:rPr lang="es-CL" sz="2400" dirty="0" smtClean="0">
                <a:solidFill>
                  <a:schemeClr val="accent4">
                    <a:lumMod val="50000"/>
                  </a:schemeClr>
                </a:solidFill>
              </a:rPr>
              <a:t>Reconocer la </a:t>
            </a:r>
            <a:r>
              <a:rPr lang="es-CL" sz="2400" dirty="0">
                <a:solidFill>
                  <a:schemeClr val="accent4">
                    <a:lumMod val="50000"/>
                  </a:schemeClr>
                </a:solidFill>
              </a:rPr>
              <a:t>p</a:t>
            </a:r>
            <a:r>
              <a:rPr lang="es-CL" sz="2400" dirty="0" smtClean="0">
                <a:solidFill>
                  <a:schemeClr val="accent4">
                    <a:lumMod val="50000"/>
                  </a:schemeClr>
                </a:solidFill>
              </a:rPr>
              <a:t>osibilidad de mejorar</a:t>
            </a:r>
            <a:endParaRPr lang="es-CL" sz="2400" dirty="0">
              <a:solidFill>
                <a:schemeClr val="accent4">
                  <a:lumMod val="50000"/>
                </a:schemeClr>
              </a:solidFill>
            </a:endParaRPr>
          </a:p>
        </p:txBody>
      </p:sp>
      <p:sp>
        <p:nvSpPr>
          <p:cNvPr id="25" name="CuadroTexto 24"/>
          <p:cNvSpPr txBox="1"/>
          <p:nvPr/>
        </p:nvSpPr>
        <p:spPr>
          <a:xfrm>
            <a:off x="744730" y="3912179"/>
            <a:ext cx="7159405" cy="461665"/>
          </a:xfrm>
          <a:prstGeom prst="rect">
            <a:avLst/>
          </a:prstGeom>
          <a:noFill/>
        </p:spPr>
        <p:txBody>
          <a:bodyPr wrap="square" rtlCol="0">
            <a:spAutoFit/>
          </a:bodyPr>
          <a:lstStyle/>
          <a:p>
            <a:r>
              <a:rPr lang="es-CL" sz="2400" dirty="0" smtClean="0">
                <a:solidFill>
                  <a:schemeClr val="accent4">
                    <a:lumMod val="50000"/>
                  </a:schemeClr>
                </a:solidFill>
              </a:rPr>
              <a:t>Reconocer que la calidad depende del proceso</a:t>
            </a:r>
            <a:endParaRPr lang="es-CL" sz="2400" dirty="0">
              <a:solidFill>
                <a:schemeClr val="accent4">
                  <a:lumMod val="50000"/>
                </a:schemeClr>
              </a:solidFill>
            </a:endParaRPr>
          </a:p>
        </p:txBody>
      </p:sp>
      <p:sp>
        <p:nvSpPr>
          <p:cNvPr id="26" name="CuadroTexto 25"/>
          <p:cNvSpPr txBox="1"/>
          <p:nvPr/>
        </p:nvSpPr>
        <p:spPr>
          <a:xfrm>
            <a:off x="750558" y="4470906"/>
            <a:ext cx="4859862" cy="461665"/>
          </a:xfrm>
          <a:prstGeom prst="rect">
            <a:avLst/>
          </a:prstGeom>
          <a:noFill/>
        </p:spPr>
        <p:txBody>
          <a:bodyPr wrap="square" rtlCol="0">
            <a:spAutoFit/>
          </a:bodyPr>
          <a:lstStyle/>
          <a:p>
            <a:r>
              <a:rPr lang="es-CL" sz="2400" dirty="0" smtClean="0">
                <a:solidFill>
                  <a:schemeClr val="accent4">
                    <a:lumMod val="50000"/>
                  </a:schemeClr>
                </a:solidFill>
              </a:rPr>
              <a:t>Instaurar una cultura de mejora</a:t>
            </a:r>
            <a:endParaRPr lang="es-CL" sz="2400" dirty="0">
              <a:solidFill>
                <a:schemeClr val="accent4">
                  <a:lumMod val="50000"/>
                </a:schemeClr>
              </a:solidFill>
            </a:endParaRPr>
          </a:p>
        </p:txBody>
      </p:sp>
      <p:sp>
        <p:nvSpPr>
          <p:cNvPr id="27" name="CuadroTexto 26"/>
          <p:cNvSpPr txBox="1"/>
          <p:nvPr/>
        </p:nvSpPr>
        <p:spPr>
          <a:xfrm>
            <a:off x="720889" y="5037701"/>
            <a:ext cx="6719204" cy="461665"/>
          </a:xfrm>
          <a:prstGeom prst="rect">
            <a:avLst/>
          </a:prstGeom>
          <a:noFill/>
        </p:spPr>
        <p:txBody>
          <a:bodyPr wrap="square" rtlCol="0">
            <a:spAutoFit/>
          </a:bodyPr>
          <a:lstStyle/>
          <a:p>
            <a:r>
              <a:rPr lang="es-CL" sz="2400" dirty="0" smtClean="0">
                <a:solidFill>
                  <a:schemeClr val="accent4">
                    <a:lumMod val="50000"/>
                  </a:schemeClr>
                </a:solidFill>
              </a:rPr>
              <a:t>Mantener una actitud constante de mejora</a:t>
            </a:r>
            <a:endParaRPr lang="es-CL" sz="2400" dirty="0">
              <a:solidFill>
                <a:schemeClr val="accent4">
                  <a:lumMod val="50000"/>
                </a:schemeClr>
              </a:solidFill>
            </a:endParaRPr>
          </a:p>
        </p:txBody>
      </p:sp>
    </p:spTree>
    <p:extLst>
      <p:ext uri="{BB962C8B-B14F-4D97-AF65-F5344CB8AC3E}">
        <p14:creationId xmlns:p14="http://schemas.microsoft.com/office/powerpoint/2010/main" val="2922166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0" y="274638"/>
            <a:ext cx="8229600" cy="1143000"/>
          </a:xfrm>
        </p:spPr>
        <p:txBody>
          <a:bodyPr>
            <a:normAutofit/>
          </a:bodyPr>
          <a:lstStyle/>
          <a:p>
            <a:pPr algn="r"/>
            <a:r>
              <a:rPr lang="es-CL" sz="3200" dirty="0" smtClean="0">
                <a:solidFill>
                  <a:schemeClr val="bg1"/>
                </a:solidFill>
              </a:rPr>
              <a:t>¿Cómo lograr una mejora en el proceso?</a:t>
            </a:r>
            <a:endParaRPr lang="es-CL" sz="3200" dirty="0">
              <a:solidFill>
                <a:schemeClr val="bg1"/>
              </a:solidFill>
            </a:endParaRPr>
          </a:p>
        </p:txBody>
      </p:sp>
      <p:graphicFrame>
        <p:nvGraphicFramePr>
          <p:cNvPr id="4" name="Diagrama 3"/>
          <p:cNvGraphicFramePr/>
          <p:nvPr>
            <p:extLst/>
          </p:nvPr>
        </p:nvGraphicFramePr>
        <p:xfrm>
          <a:off x="1403648" y="1628800"/>
          <a:ext cx="6606480" cy="44349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14100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idx="4294967295"/>
          </p:nvPr>
        </p:nvSpPr>
        <p:spPr>
          <a:xfrm>
            <a:off x="0" y="274638"/>
            <a:ext cx="8229600" cy="1143000"/>
          </a:xfrm>
        </p:spPr>
        <p:txBody>
          <a:bodyPr>
            <a:normAutofit/>
          </a:bodyPr>
          <a:lstStyle/>
          <a:p>
            <a:pPr algn="r"/>
            <a:r>
              <a:rPr lang="es-ES_tradnl" sz="3200" dirty="0" smtClean="0">
                <a:solidFill>
                  <a:schemeClr val="bg1"/>
                </a:solidFill>
              </a:rPr>
              <a:t>Buenas prácticas</a:t>
            </a:r>
            <a:endParaRPr lang="es-AR" sz="3200" dirty="0" smtClean="0">
              <a:solidFill>
                <a:schemeClr val="bg1"/>
              </a:solidFill>
            </a:endParaRPr>
          </a:p>
        </p:txBody>
      </p:sp>
      <p:sp>
        <p:nvSpPr>
          <p:cNvPr id="4" name="Marcador de contenido 3"/>
          <p:cNvSpPr>
            <a:spLocks noGrp="1"/>
          </p:cNvSpPr>
          <p:nvPr>
            <p:ph idx="1"/>
          </p:nvPr>
        </p:nvSpPr>
        <p:spPr/>
        <p:txBody>
          <a:bodyPr>
            <a:normAutofit/>
          </a:bodyPr>
          <a:lstStyle/>
          <a:p>
            <a:pPr algn="just"/>
            <a:r>
              <a:rPr lang="es-CL" sz="2800" dirty="0" smtClean="0"/>
              <a:t>Para mantener una actitud de mejora constante es indispensable instaurar en la empresa buenas prácticas.</a:t>
            </a:r>
          </a:p>
          <a:p>
            <a:pPr algn="just"/>
            <a:r>
              <a:rPr lang="es-CL" sz="2800" dirty="0" smtClean="0"/>
              <a:t>Estas son </a:t>
            </a:r>
            <a:r>
              <a:rPr lang="es-AR" sz="2800" dirty="0" smtClean="0"/>
              <a:t>métodos </a:t>
            </a:r>
            <a:r>
              <a:rPr lang="es-AR" sz="2800" dirty="0"/>
              <a:t>o prácticas que pretenden mejorar el rendimiento de una organización en un contexto determinado. </a:t>
            </a:r>
            <a:endParaRPr lang="es-AR" sz="2800" dirty="0" smtClean="0"/>
          </a:p>
          <a:p>
            <a:pPr algn="just"/>
            <a:r>
              <a:rPr lang="es-AR" sz="2800" dirty="0" smtClean="0"/>
              <a:t>Generalmente </a:t>
            </a:r>
            <a:r>
              <a:rPr lang="es-AR" sz="2800" dirty="0"/>
              <a:t>las organizaciones son reconocidas como "mejores" por otras organizaciones similares.</a:t>
            </a:r>
          </a:p>
          <a:p>
            <a:pPr algn="just"/>
            <a:endParaRPr lang="es-CL" sz="2800" dirty="0" smtClean="0"/>
          </a:p>
        </p:txBody>
      </p:sp>
    </p:spTree>
    <p:extLst>
      <p:ext uri="{BB962C8B-B14F-4D97-AF65-F5344CB8AC3E}">
        <p14:creationId xmlns:p14="http://schemas.microsoft.com/office/powerpoint/2010/main" val="941392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857766" y="2245409"/>
            <a:ext cx="7575034" cy="3108543"/>
          </a:xfrm>
          <a:prstGeom prst="rect">
            <a:avLst/>
          </a:prstGeom>
          <a:noFill/>
        </p:spPr>
        <p:txBody>
          <a:bodyPr wrap="square" rtlCol="0">
            <a:spAutoFit/>
          </a:bodyPr>
          <a:lstStyle/>
          <a:p>
            <a:pPr algn="just"/>
            <a:r>
              <a:rPr lang="es-AR" sz="2800" dirty="0" smtClean="0"/>
              <a:t>Las buenas prácticas nacen de una observación y reflexión sobre el funcionamiento y necesidades de los procesos productivos, deben ser acordada por los miembros de la empresa y deben estar documentadas para facilitar la mejora de sus  procesos.</a:t>
            </a:r>
          </a:p>
          <a:p>
            <a:pPr algn="just"/>
            <a:endParaRPr lang="es-AR" sz="2800" dirty="0"/>
          </a:p>
        </p:txBody>
      </p:sp>
      <p:pic>
        <p:nvPicPr>
          <p:cNvPr id="1026" name="Picture 2" descr="http://lnx.educacionenmalaga.es/bilinguismo/files/2013/05/buenas_practicas.gif"/>
          <p:cNvPicPr>
            <a:picLocks noChangeAspect="1" noChangeArrowheads="1"/>
          </p:cNvPicPr>
          <p:nvPr/>
        </p:nvPicPr>
        <p:blipFill>
          <a:blip r:embed="rId3"/>
          <a:srcRect/>
          <a:stretch>
            <a:fillRect/>
          </a:stretch>
        </p:blipFill>
        <p:spPr bwMode="auto">
          <a:xfrm>
            <a:off x="366699" y="127790"/>
            <a:ext cx="2276475" cy="1724025"/>
          </a:xfrm>
          <a:prstGeom prst="rect">
            <a:avLst/>
          </a:prstGeom>
          <a:noFill/>
        </p:spPr>
      </p:pic>
      <p:sp>
        <p:nvSpPr>
          <p:cNvPr id="7" name="6 Flecha curvada hacia arriba"/>
          <p:cNvSpPr/>
          <p:nvPr/>
        </p:nvSpPr>
        <p:spPr>
          <a:xfrm rot="20493249">
            <a:off x="5476112" y="4813490"/>
            <a:ext cx="3071834" cy="1013206"/>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solidFill>
                  <a:schemeClr val="tx1"/>
                </a:solidFill>
              </a:rPr>
              <a:t>Mejora Continua</a:t>
            </a:r>
            <a:endParaRPr lang="es-AR" dirty="0">
              <a:solidFill>
                <a:schemeClr val="tx1"/>
              </a:solidFill>
            </a:endParaRPr>
          </a:p>
        </p:txBody>
      </p:sp>
      <p:sp>
        <p:nvSpPr>
          <p:cNvPr id="8"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ES_tradnl" sz="3200" dirty="0" smtClean="0">
                <a:solidFill>
                  <a:schemeClr val="bg1"/>
                </a:solidFill>
              </a:rPr>
              <a:t>Buenas prácticas</a:t>
            </a:r>
            <a:endParaRPr lang="es-AR" sz="3200" dirty="0" smtClean="0">
              <a:solidFill>
                <a:schemeClr val="bg1"/>
              </a:solidFill>
            </a:endParaRPr>
          </a:p>
        </p:txBody>
      </p:sp>
    </p:spTree>
    <p:extLst>
      <p:ext uri="{BB962C8B-B14F-4D97-AF65-F5344CB8AC3E}">
        <p14:creationId xmlns:p14="http://schemas.microsoft.com/office/powerpoint/2010/main" val="33248629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idx="4294967295"/>
          </p:nvPr>
        </p:nvSpPr>
        <p:spPr>
          <a:xfrm>
            <a:off x="0" y="274638"/>
            <a:ext cx="8229600" cy="1143000"/>
          </a:xfrm>
        </p:spPr>
        <p:txBody>
          <a:bodyPr>
            <a:normAutofit/>
          </a:bodyPr>
          <a:lstStyle/>
          <a:p>
            <a:pPr algn="r"/>
            <a:r>
              <a:rPr lang="es-ES_tradnl" sz="3200" dirty="0" smtClean="0">
                <a:solidFill>
                  <a:schemeClr val="bg1"/>
                </a:solidFill>
              </a:rPr>
              <a:t>Malas prácticas</a:t>
            </a:r>
            <a:endParaRPr lang="es-AR" sz="3200" dirty="0" smtClean="0">
              <a:solidFill>
                <a:schemeClr val="bg1"/>
              </a:solidFill>
            </a:endParaRPr>
          </a:p>
        </p:txBody>
      </p:sp>
      <p:sp>
        <p:nvSpPr>
          <p:cNvPr id="4" name="Marcador de contenido 3"/>
          <p:cNvSpPr>
            <a:spLocks noGrp="1"/>
          </p:cNvSpPr>
          <p:nvPr>
            <p:ph idx="1"/>
          </p:nvPr>
        </p:nvSpPr>
        <p:spPr/>
        <p:txBody>
          <a:bodyPr>
            <a:normAutofit/>
          </a:bodyPr>
          <a:lstStyle/>
          <a:p>
            <a:pPr algn="just"/>
            <a:r>
              <a:rPr lang="es-ES_tradnl" sz="2800" dirty="0">
                <a:sym typeface="Wingdings"/>
              </a:rPr>
              <a:t>Una mala practica, en cambio, </a:t>
            </a:r>
            <a:r>
              <a:rPr lang="es-CL" sz="2800" dirty="0">
                <a:sym typeface="Wingdings"/>
              </a:rPr>
              <a:t>es un término que se utiliza para referirse a la responsabilidad profesional por los actos realizados con negligencia</a:t>
            </a:r>
            <a:r>
              <a:rPr lang="es-CL" sz="2800" dirty="0" smtClean="0">
                <a:sym typeface="Wingdings"/>
              </a:rPr>
              <a:t>.</a:t>
            </a:r>
          </a:p>
          <a:p>
            <a:pPr algn="just"/>
            <a:endParaRPr lang="es-CL" sz="2800" dirty="0" smtClean="0">
              <a:sym typeface="Wingdings"/>
            </a:endParaRPr>
          </a:p>
          <a:p>
            <a:pPr algn="just"/>
            <a:r>
              <a:rPr lang="es-CL" sz="2800" dirty="0" smtClean="0">
                <a:sym typeface="Wingdings"/>
              </a:rPr>
              <a:t>En informática se asocian a actividades como n</a:t>
            </a:r>
            <a:r>
              <a:rPr lang="es-ES_tradnl" sz="2800" dirty="0" smtClean="0">
                <a:sym typeface="Wingdings"/>
              </a:rPr>
              <a:t>o </a:t>
            </a:r>
            <a:r>
              <a:rPr lang="es-ES_tradnl" sz="2800" dirty="0">
                <a:sym typeface="Wingdings"/>
              </a:rPr>
              <a:t>seguir un método específico, realizar productos de manera intuitiva, controlar de manera superficial o inadecuada, no realizar control de calidad. </a:t>
            </a:r>
            <a:endParaRPr lang="es-AR" sz="2800" dirty="0">
              <a:sym typeface="Wingdings"/>
            </a:endParaRPr>
          </a:p>
          <a:p>
            <a:pPr algn="just"/>
            <a:endParaRPr lang="es-CL" sz="2800" dirty="0"/>
          </a:p>
        </p:txBody>
      </p:sp>
    </p:spTree>
    <p:extLst>
      <p:ext uri="{BB962C8B-B14F-4D97-AF65-F5344CB8AC3E}">
        <p14:creationId xmlns:p14="http://schemas.microsoft.com/office/powerpoint/2010/main" val="9438922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Marcador de contenido"/>
          <p:cNvGraphicFramePr>
            <a:graphicFrameLocks noGrp="1"/>
          </p:cNvGraphicFramePr>
          <p:nvPr>
            <p:ph idx="1"/>
            <p:extLst>
              <p:ext uri="{D42A27DB-BD31-4B8C-83A1-F6EECF244321}">
                <p14:modId xmlns:p14="http://schemas.microsoft.com/office/powerpoint/2010/main" val="928151940"/>
              </p:ext>
            </p:extLst>
          </p:nvPr>
        </p:nvGraphicFramePr>
        <p:xfrm>
          <a:off x="457200" y="1219199"/>
          <a:ext cx="8229600" cy="4947340"/>
        </p:xfrm>
        <a:graphic>
          <a:graphicData uri="http://schemas.openxmlformats.org/drawingml/2006/table">
            <a:tbl>
              <a:tblPr firstRow="1" bandRow="1">
                <a:tableStyleId>{00A15C55-8517-42AA-B614-E9B94910E393}</a:tableStyleId>
              </a:tblPr>
              <a:tblGrid>
                <a:gridCol w="4114800"/>
                <a:gridCol w="4114800"/>
              </a:tblGrid>
              <a:tr h="466780">
                <a:tc>
                  <a:txBody>
                    <a:bodyPr/>
                    <a:lstStyle/>
                    <a:p>
                      <a:pPr algn="ctr"/>
                      <a:r>
                        <a:rPr lang="es-ES_tradnl" sz="2400" dirty="0" smtClean="0"/>
                        <a:t>Buenas prácticas</a:t>
                      </a:r>
                      <a:endParaRPr lang="es-AR" sz="2400" dirty="0"/>
                    </a:p>
                  </a:txBody>
                  <a:tcPr/>
                </a:tc>
                <a:tc>
                  <a:txBody>
                    <a:bodyPr/>
                    <a:lstStyle/>
                    <a:p>
                      <a:pPr algn="ctr"/>
                      <a:r>
                        <a:rPr lang="es-ES_tradnl" sz="2400" dirty="0" smtClean="0"/>
                        <a:t>Malas prácticas</a:t>
                      </a:r>
                      <a:endParaRPr lang="es-AR" sz="2400" dirty="0"/>
                    </a:p>
                  </a:txBody>
                  <a:tcPr/>
                </a:tc>
              </a:tr>
              <a:tr h="3918952">
                <a:tc>
                  <a:txBody>
                    <a:bodyPr/>
                    <a:lstStyle/>
                    <a:p>
                      <a:pPr algn="just">
                        <a:buFontTx/>
                        <a:buChar char="-"/>
                      </a:pPr>
                      <a:r>
                        <a:rPr lang="es-ES_tradnl" sz="2400" dirty="0" smtClean="0"/>
                        <a:t> Utilizar</a:t>
                      </a:r>
                      <a:r>
                        <a:rPr lang="es-ES_tradnl" sz="2400" baseline="0" dirty="0" smtClean="0"/>
                        <a:t> un modelo de ingeniería de software para desarrollar un producto.</a:t>
                      </a:r>
                    </a:p>
                    <a:p>
                      <a:pPr algn="just">
                        <a:buFontTx/>
                        <a:buChar char="-"/>
                      </a:pPr>
                      <a:endParaRPr lang="es-ES_tradnl" sz="2400" baseline="0" dirty="0" smtClean="0"/>
                    </a:p>
                    <a:p>
                      <a:pPr algn="just">
                        <a:buFontTx/>
                        <a:buChar char="-"/>
                      </a:pPr>
                      <a:r>
                        <a:rPr lang="es-ES_tradnl" sz="2400" baseline="0" dirty="0" smtClean="0"/>
                        <a:t> Diseñar el SW.</a:t>
                      </a:r>
                    </a:p>
                    <a:p>
                      <a:pPr algn="just">
                        <a:buFontTx/>
                        <a:buChar char="-"/>
                      </a:pPr>
                      <a:endParaRPr lang="es-ES_tradnl" sz="2400" baseline="0" dirty="0" smtClean="0"/>
                    </a:p>
                    <a:p>
                      <a:pPr algn="just">
                        <a:buFontTx/>
                        <a:buChar char="-"/>
                      </a:pPr>
                      <a:r>
                        <a:rPr lang="es-ES_tradnl" sz="2400" baseline="0" dirty="0" smtClean="0"/>
                        <a:t> Generar documentación.</a:t>
                      </a:r>
                    </a:p>
                    <a:p>
                      <a:pPr algn="just">
                        <a:buFontTx/>
                        <a:buChar char="-"/>
                      </a:pPr>
                      <a:endParaRPr lang="es-ES_tradnl" sz="2400" baseline="0" dirty="0" smtClean="0"/>
                    </a:p>
                    <a:p>
                      <a:pPr algn="just">
                        <a:buFontTx/>
                        <a:buChar char="-"/>
                      </a:pPr>
                      <a:r>
                        <a:rPr lang="es-ES_tradnl" sz="2400" baseline="0" dirty="0" smtClean="0"/>
                        <a:t> Realizar controles de calidad.</a:t>
                      </a:r>
                    </a:p>
                    <a:p>
                      <a:pPr algn="just">
                        <a:buFontTx/>
                        <a:buChar char="-"/>
                      </a:pPr>
                      <a:endParaRPr lang="es-ES_tradnl" sz="2400" dirty="0" smtClean="0"/>
                    </a:p>
                    <a:p>
                      <a:pPr algn="just">
                        <a:buFontTx/>
                        <a:buChar char="-"/>
                      </a:pPr>
                      <a:r>
                        <a:rPr lang="es-ES_tradnl" sz="2400" dirty="0" smtClean="0"/>
                        <a:t> Supervisar</a:t>
                      </a:r>
                      <a:r>
                        <a:rPr lang="es-ES_tradnl" sz="2400" baseline="0" dirty="0" smtClean="0"/>
                        <a:t> el proceso de desarrollo de SW.</a:t>
                      </a:r>
                    </a:p>
                  </a:txBody>
                  <a:tcPr/>
                </a:tc>
                <a:tc>
                  <a:txBody>
                    <a:bodyPr/>
                    <a:lstStyle/>
                    <a:p>
                      <a:pPr algn="just">
                        <a:buFontTx/>
                        <a:buChar char="-"/>
                      </a:pPr>
                      <a:r>
                        <a:rPr lang="es-ES_tradnl" sz="2400" dirty="0" smtClean="0"/>
                        <a:t>Desarrollar el SW de manera intuitiva.</a:t>
                      </a:r>
                    </a:p>
                    <a:p>
                      <a:pPr algn="just">
                        <a:buFontTx/>
                        <a:buChar char="-"/>
                      </a:pPr>
                      <a:endParaRPr lang="es-ES_tradnl" sz="2400" baseline="0" dirty="0" smtClean="0"/>
                    </a:p>
                    <a:p>
                      <a:pPr algn="just">
                        <a:buFontTx/>
                        <a:buChar char="-"/>
                      </a:pPr>
                      <a:r>
                        <a:rPr lang="es-ES_tradnl" sz="2400" baseline="0" dirty="0" smtClean="0"/>
                        <a:t> Falta de documentación.</a:t>
                      </a:r>
                    </a:p>
                    <a:p>
                      <a:pPr algn="just">
                        <a:buFontTx/>
                        <a:buChar char="-"/>
                      </a:pPr>
                      <a:endParaRPr lang="es-ES_tradnl" sz="2400" baseline="0" dirty="0" smtClean="0"/>
                    </a:p>
                    <a:p>
                      <a:pPr algn="just">
                        <a:buFontTx/>
                        <a:buChar char="-"/>
                      </a:pPr>
                      <a:r>
                        <a:rPr lang="es-ES_tradnl" sz="2400" baseline="0" dirty="0" smtClean="0"/>
                        <a:t> No realizar control de calidad de proceso o producto.</a:t>
                      </a:r>
                    </a:p>
                    <a:p>
                      <a:pPr algn="just">
                        <a:buFontTx/>
                        <a:buChar char="-"/>
                      </a:pPr>
                      <a:endParaRPr lang="es-ES_tradnl" sz="2400" baseline="0" dirty="0" smtClean="0"/>
                    </a:p>
                    <a:p>
                      <a:pPr algn="just">
                        <a:buFontTx/>
                        <a:buChar char="-"/>
                      </a:pPr>
                      <a:r>
                        <a:rPr lang="es-ES_tradnl" sz="2400" baseline="0" dirty="0" smtClean="0"/>
                        <a:t> No seguir ningún modelo.</a:t>
                      </a:r>
                    </a:p>
                    <a:p>
                      <a:pPr algn="just">
                        <a:buFontTx/>
                        <a:buChar char="-"/>
                      </a:pPr>
                      <a:endParaRPr lang="es-ES_tradnl" sz="2400" baseline="0" dirty="0" smtClean="0"/>
                    </a:p>
                    <a:p>
                      <a:pPr algn="just">
                        <a:buFontTx/>
                        <a:buChar char="-"/>
                      </a:pPr>
                      <a:r>
                        <a:rPr lang="es-ES_tradnl" sz="2400" baseline="0" dirty="0" smtClean="0"/>
                        <a:t> Falta de supervisión y control. a los procesos de desarrollo.</a:t>
                      </a:r>
                      <a:endParaRPr lang="es-AR" sz="2400" dirty="0"/>
                    </a:p>
                  </a:txBody>
                  <a:tcPr/>
                </a:tc>
              </a:tr>
            </a:tbl>
          </a:graphicData>
        </a:graphic>
      </p:graphicFrame>
      <p:sp>
        <p:nvSpPr>
          <p:cNvPr id="3" name="2 Título"/>
          <p:cNvSpPr>
            <a:spLocks noGrp="1"/>
          </p:cNvSpPr>
          <p:nvPr>
            <p:ph type="title" idx="4294967295"/>
          </p:nvPr>
        </p:nvSpPr>
        <p:spPr>
          <a:xfrm>
            <a:off x="0" y="274638"/>
            <a:ext cx="8229600" cy="1143000"/>
          </a:xfrm>
        </p:spPr>
        <p:txBody>
          <a:bodyPr>
            <a:normAutofit/>
          </a:bodyPr>
          <a:lstStyle/>
          <a:p>
            <a:pPr algn="r"/>
            <a:r>
              <a:rPr lang="es-AR" sz="3200" dirty="0" smtClean="0">
                <a:solidFill>
                  <a:schemeClr val="bg1"/>
                </a:solidFill>
              </a:rPr>
              <a:t> Ejemplos </a:t>
            </a:r>
            <a:endParaRPr lang="es-AR" sz="3200" dirty="0">
              <a:solidFill>
                <a:schemeClr val="bg1"/>
              </a:solidFill>
            </a:endParaRPr>
          </a:p>
        </p:txBody>
      </p:sp>
    </p:spTree>
    <p:extLst>
      <p:ext uri="{BB962C8B-B14F-4D97-AF65-F5344CB8AC3E}">
        <p14:creationId xmlns:p14="http://schemas.microsoft.com/office/powerpoint/2010/main" val="37940738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7"/>
          <p:cNvSpPr/>
          <p:nvPr/>
        </p:nvSpPr>
        <p:spPr>
          <a:xfrm>
            <a:off x="873904" y="2829580"/>
            <a:ext cx="3207613" cy="646331"/>
          </a:xfrm>
          <a:prstGeom prst="rect">
            <a:avLst/>
          </a:prstGeom>
        </p:spPr>
        <p:txBody>
          <a:bodyPr wrap="square">
            <a:spAutoFit/>
          </a:bodyPr>
          <a:lstStyle/>
          <a:p>
            <a:r>
              <a:rPr lang="es-ES_tradnl" sz="3600" b="1" dirty="0" smtClean="0">
                <a:solidFill>
                  <a:schemeClr val="bg1"/>
                </a:solidFill>
                <a:latin typeface="Candara"/>
                <a:cs typeface="Candara"/>
              </a:rPr>
              <a:t>Reflexión</a:t>
            </a:r>
            <a:endParaRPr lang="es-ES_tradnl" sz="36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Objetivos</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167586" y="543034"/>
            <a:ext cx="3249448" cy="584775"/>
          </a:xfrm>
          <a:prstGeom prst="rect">
            <a:avLst/>
          </a:prstGeom>
          <a:noFill/>
        </p:spPr>
        <p:txBody>
          <a:bodyPr wrap="square" rtlCol="0">
            <a:spAutoFit/>
          </a:bodyPr>
          <a:lstStyle/>
          <a:p>
            <a:pPr algn="r"/>
            <a:r>
              <a:rPr lang="es-ES_tradnl" sz="3200" dirty="0" smtClean="0">
                <a:solidFill>
                  <a:srgbClr val="FFFFFF"/>
                </a:solidFill>
              </a:rPr>
              <a:t>Reflexión</a:t>
            </a:r>
            <a:endParaRPr lang="es-ES_tradnl" sz="3200" dirty="0">
              <a:solidFill>
                <a:srgbClr val="FFFFFF"/>
              </a:solidFill>
            </a:endParaRPr>
          </a:p>
        </p:txBody>
      </p:sp>
      <p:sp>
        <p:nvSpPr>
          <p:cNvPr id="2" name="Marcador de contenido 1"/>
          <p:cNvSpPr>
            <a:spLocks noGrp="1"/>
          </p:cNvSpPr>
          <p:nvPr>
            <p:ph idx="1"/>
          </p:nvPr>
        </p:nvSpPr>
        <p:spPr/>
        <p:txBody>
          <a:bodyPr>
            <a:normAutofit/>
          </a:bodyPr>
          <a:lstStyle/>
          <a:p>
            <a:pPr algn="just"/>
            <a:r>
              <a:rPr lang="es-CL" sz="2800" dirty="0" smtClean="0"/>
              <a:t>Existen en la industria diferentes modelos que buscan mejorar la calidad los proceso y productos.</a:t>
            </a:r>
          </a:p>
          <a:p>
            <a:pPr algn="just"/>
            <a:endParaRPr lang="es-CL" sz="2800" dirty="0" smtClean="0"/>
          </a:p>
          <a:p>
            <a:pPr algn="just"/>
            <a:endParaRPr lang="es-CL" sz="2800" dirty="0" smtClean="0"/>
          </a:p>
          <a:p>
            <a:pPr algn="just"/>
            <a:r>
              <a:rPr lang="es-CL" sz="2800" dirty="0" smtClean="0"/>
              <a:t>La mejora continua necesita del compromiso de todos los empleados de una empresa, sobre todo de la alta gerencia.</a:t>
            </a:r>
          </a:p>
          <a:p>
            <a:pPr algn="just"/>
            <a:endParaRPr lang="es-CL"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5167586" y="543034"/>
            <a:ext cx="3249448" cy="584775"/>
          </a:xfrm>
          <a:prstGeom prst="rect">
            <a:avLst/>
          </a:prstGeom>
          <a:noFill/>
        </p:spPr>
        <p:txBody>
          <a:bodyPr wrap="square" rtlCol="0">
            <a:spAutoFit/>
          </a:bodyPr>
          <a:lstStyle/>
          <a:p>
            <a:pPr algn="r"/>
            <a:r>
              <a:rPr lang="es-ES_tradnl" sz="3200" dirty="0" smtClean="0">
                <a:solidFill>
                  <a:srgbClr val="FFFFFF"/>
                </a:solidFill>
              </a:rPr>
              <a:t>Objetivos</a:t>
            </a:r>
            <a:endParaRPr lang="es-ES_tradnl" sz="3200" dirty="0">
              <a:solidFill>
                <a:srgbClr val="FFFFFF"/>
              </a:solidFill>
            </a:endParaRPr>
          </a:p>
        </p:txBody>
      </p:sp>
      <p:sp>
        <p:nvSpPr>
          <p:cNvPr id="2" name="Marcador de contenido 1"/>
          <p:cNvSpPr>
            <a:spLocks noGrp="1"/>
          </p:cNvSpPr>
          <p:nvPr>
            <p:ph idx="1"/>
          </p:nvPr>
        </p:nvSpPr>
        <p:spPr/>
        <p:txBody>
          <a:bodyPr/>
          <a:lstStyle/>
          <a:p>
            <a:r>
              <a:rPr lang="es-CL" dirty="0" smtClean="0"/>
              <a:t>Aprender</a:t>
            </a:r>
          </a:p>
          <a:p>
            <a:pPr lvl="1"/>
            <a:r>
              <a:rPr lang="es-CL" dirty="0" smtClean="0"/>
              <a:t>Mejora continua</a:t>
            </a:r>
          </a:p>
          <a:p>
            <a:pPr lvl="1"/>
            <a:r>
              <a:rPr lang="es-CL" dirty="0" smtClean="0"/>
              <a:t>Buenas y malas prácticas</a:t>
            </a:r>
          </a:p>
          <a:p>
            <a:r>
              <a:rPr lang="es-CL" dirty="0" smtClean="0"/>
              <a:t>Identificar</a:t>
            </a:r>
          </a:p>
          <a:p>
            <a:pPr lvl="1"/>
            <a:r>
              <a:rPr lang="es-CL" dirty="0" smtClean="0"/>
              <a:t>Las buenas y malas prácticas de una empresa</a:t>
            </a:r>
          </a:p>
          <a:p>
            <a:endParaRPr lang="es-CL"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7"/>
          <p:cNvSpPr/>
          <p:nvPr/>
        </p:nvSpPr>
        <p:spPr>
          <a:xfrm>
            <a:off x="237066" y="2829580"/>
            <a:ext cx="4267201" cy="1200329"/>
          </a:xfrm>
          <a:prstGeom prst="rect">
            <a:avLst/>
          </a:prstGeom>
        </p:spPr>
        <p:txBody>
          <a:bodyPr wrap="square">
            <a:spAutoFit/>
          </a:bodyPr>
          <a:lstStyle/>
          <a:p>
            <a:pPr algn="just"/>
            <a:r>
              <a:rPr lang="es-ES_tradnl" sz="3600" b="1" dirty="0" smtClean="0">
                <a:solidFill>
                  <a:schemeClr val="bg1"/>
                </a:solidFill>
                <a:latin typeface="Candara"/>
                <a:cs typeface="Candara"/>
              </a:rPr>
              <a:t>Síndrome de la Rana Hervida</a:t>
            </a:r>
            <a:endParaRPr lang="es-ES_tradnl" sz="36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AR" sz="3200" dirty="0" smtClean="0">
                <a:solidFill>
                  <a:schemeClr val="bg1"/>
                </a:solidFill>
              </a:rPr>
              <a:t>Síndrome de la Rana Hervida</a:t>
            </a:r>
          </a:p>
        </p:txBody>
      </p:sp>
      <p:pic>
        <p:nvPicPr>
          <p:cNvPr id="12" name="Que es el síndrome de la rana hervida (online-video-cutter.co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23888" y="1417638"/>
            <a:ext cx="4525962" cy="4525963"/>
          </a:xfrm>
        </p:spPr>
      </p:pic>
      <p:sp>
        <p:nvSpPr>
          <p:cNvPr id="2" name="Rectángulo redondeado 1"/>
          <p:cNvSpPr/>
          <p:nvPr/>
        </p:nvSpPr>
        <p:spPr>
          <a:xfrm>
            <a:off x="5383369" y="1622738"/>
            <a:ext cx="3477296" cy="392161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s-CL" sz="2000" dirty="0"/>
              <a:t>A medida que la temperatura del agua empieza a subir la rana ajusta su temperatura </a:t>
            </a:r>
            <a:r>
              <a:rPr lang="es-CL" sz="2000" dirty="0" smtClean="0"/>
              <a:t>corporal. </a:t>
            </a:r>
          </a:p>
          <a:p>
            <a:pPr algn="just"/>
            <a:r>
              <a:rPr lang="es-CL" sz="2000" dirty="0" smtClean="0"/>
              <a:t>Justo </a:t>
            </a:r>
            <a:r>
              <a:rPr lang="es-CL" sz="2000" dirty="0"/>
              <a:t>cuando el agua está a punto de </a:t>
            </a:r>
            <a:r>
              <a:rPr lang="es-CL" sz="2000" dirty="0" smtClean="0"/>
              <a:t>hervir, </a:t>
            </a:r>
            <a:r>
              <a:rPr lang="es-CL" sz="2000" dirty="0"/>
              <a:t>la rana </a:t>
            </a:r>
            <a:r>
              <a:rPr lang="es-CL" sz="2000" dirty="0" smtClean="0"/>
              <a:t>trata </a:t>
            </a:r>
            <a:r>
              <a:rPr lang="es-CL" sz="2000" dirty="0"/>
              <a:t>de saltar, pero es incapaz de hacerlo, ya que ha perdido toda su fuerza ajustando la temperatura corporal. </a:t>
            </a:r>
          </a:p>
        </p:txBody>
      </p:sp>
    </p:spTree>
    <p:extLst>
      <p:ext uri="{BB962C8B-B14F-4D97-AF65-F5344CB8AC3E}">
        <p14:creationId xmlns:p14="http://schemas.microsoft.com/office/powerpoint/2010/main" val="29927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0" indent="0" algn="ctr">
              <a:buNone/>
            </a:pPr>
            <a:r>
              <a:rPr lang="es-CL" dirty="0"/>
              <a:t>¿Qué mató a la rana? </a:t>
            </a:r>
            <a:endParaRPr lang="es-CL" dirty="0" smtClean="0"/>
          </a:p>
          <a:p>
            <a:pPr marL="0" indent="0" algn="ctr">
              <a:buNone/>
            </a:pPr>
            <a:r>
              <a:rPr lang="es-CL" dirty="0" smtClean="0"/>
              <a:t>¡</a:t>
            </a:r>
            <a:r>
              <a:rPr lang="es-CL" dirty="0"/>
              <a:t>Piensa en eso!</a:t>
            </a:r>
          </a:p>
        </p:txBody>
      </p:sp>
      <p:sp>
        <p:nvSpPr>
          <p:cNvPr id="3" name="Título 2"/>
          <p:cNvSpPr>
            <a:spLocks noGrp="1"/>
          </p:cNvSpPr>
          <p:nvPr>
            <p:ph type="title" idx="4294967295"/>
          </p:nvPr>
        </p:nvSpPr>
        <p:spPr>
          <a:xfrm>
            <a:off x="0" y="274638"/>
            <a:ext cx="8229600" cy="1143000"/>
          </a:xfrm>
        </p:spPr>
        <p:txBody>
          <a:bodyPr>
            <a:normAutofit/>
          </a:bodyPr>
          <a:lstStyle/>
          <a:p>
            <a:pPr algn="r"/>
            <a:r>
              <a:rPr lang="es-CL" sz="3200" dirty="0" smtClean="0">
                <a:solidFill>
                  <a:schemeClr val="bg1"/>
                </a:solidFill>
              </a:rPr>
              <a:t>Reflexionemos…</a:t>
            </a:r>
            <a:endParaRPr lang="es-CL" sz="3200" dirty="0">
              <a:solidFill>
                <a:schemeClr val="bg1"/>
              </a:solidFill>
            </a:endParaRPr>
          </a:p>
        </p:txBody>
      </p:sp>
      <p:pic>
        <p:nvPicPr>
          <p:cNvPr id="4" name="Imagen 3"/>
          <p:cNvPicPr>
            <a:picLocks noChangeAspect="1"/>
          </p:cNvPicPr>
          <p:nvPr/>
        </p:nvPicPr>
        <p:blipFill rotWithShape="1">
          <a:blip r:embed="rId2">
            <a:duotone>
              <a:schemeClr val="accent1">
                <a:shade val="45000"/>
                <a:satMod val="135000"/>
              </a:schemeClr>
              <a:prstClr val="white"/>
            </a:duotone>
          </a:blip>
          <a:srcRect l="12984" r="14407" b="3633"/>
          <a:stretch/>
        </p:blipFill>
        <p:spPr>
          <a:xfrm>
            <a:off x="7507468" y="3790181"/>
            <a:ext cx="1636532" cy="3067819"/>
          </a:xfrm>
          <a:prstGeom prst="rect">
            <a:avLst/>
          </a:prstGeom>
        </p:spPr>
      </p:pic>
      <p:sp>
        <p:nvSpPr>
          <p:cNvPr id="10" name="Llamada rectangular redondeada 9"/>
          <p:cNvSpPr/>
          <p:nvPr/>
        </p:nvSpPr>
        <p:spPr>
          <a:xfrm>
            <a:off x="1259632" y="3645024"/>
            <a:ext cx="4536504" cy="1823082"/>
          </a:xfrm>
          <a:prstGeom prst="wedgeRoundRectCallout">
            <a:avLst>
              <a:gd name="adj1" fmla="val 79468"/>
              <a:gd name="adj2" fmla="val 38696"/>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CL" sz="2400" b="1" dirty="0" smtClean="0">
                <a:solidFill>
                  <a:schemeClr val="bg1"/>
                </a:solidFill>
              </a:rPr>
              <a:t>Su </a:t>
            </a:r>
            <a:r>
              <a:rPr lang="es-CL" sz="2400" b="1" dirty="0">
                <a:solidFill>
                  <a:schemeClr val="bg1"/>
                </a:solidFill>
              </a:rPr>
              <a:t>propia incapacidad para decidir cuándo </a:t>
            </a:r>
            <a:r>
              <a:rPr lang="es-CL" sz="2400" b="1" dirty="0" smtClean="0">
                <a:solidFill>
                  <a:schemeClr val="bg1"/>
                </a:solidFill>
              </a:rPr>
              <a:t>saltar</a:t>
            </a:r>
          </a:p>
        </p:txBody>
      </p:sp>
    </p:spTree>
    <p:extLst>
      <p:ext uri="{BB962C8B-B14F-4D97-AF65-F5344CB8AC3E}">
        <p14:creationId xmlns:p14="http://schemas.microsoft.com/office/powerpoint/2010/main" val="179117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457200" y="1536768"/>
            <a:ext cx="8229600" cy="4525963"/>
          </a:xfrm>
        </p:spPr>
        <p:txBody>
          <a:bodyPr>
            <a:normAutofit fontScale="77500" lnSpcReduction="20000"/>
          </a:bodyPr>
          <a:lstStyle/>
          <a:p>
            <a:pPr algn="just"/>
            <a:r>
              <a:rPr lang="es-CL" dirty="0"/>
              <a:t>Este mismo fenómeno puede ser frecuente en las </a:t>
            </a:r>
            <a:r>
              <a:rPr lang="es-CL" dirty="0" smtClean="0"/>
              <a:t>empresas dado que existen cambios que afectan a </a:t>
            </a:r>
            <a:r>
              <a:rPr lang="es-CL" dirty="0"/>
              <a:t>todo el sistema empresarial y duran años e incluso décadas. </a:t>
            </a:r>
          </a:p>
          <a:p>
            <a:pPr lvl="1" algn="just"/>
            <a:r>
              <a:rPr lang="es-CL" dirty="0" smtClean="0"/>
              <a:t>Evolución de la Tecnología</a:t>
            </a:r>
          </a:p>
          <a:p>
            <a:pPr lvl="1" algn="just"/>
            <a:r>
              <a:rPr lang="es-CL" dirty="0" smtClean="0"/>
              <a:t>Disminuciones </a:t>
            </a:r>
            <a:r>
              <a:rPr lang="es-CL" dirty="0"/>
              <a:t>graduales de </a:t>
            </a:r>
            <a:r>
              <a:rPr lang="es-CL" dirty="0" smtClean="0"/>
              <a:t>mercado.</a:t>
            </a:r>
          </a:p>
          <a:p>
            <a:pPr lvl="1" algn="just"/>
            <a:r>
              <a:rPr lang="es-CL" dirty="0" smtClean="0"/>
              <a:t>Aumento de la competencia.</a:t>
            </a:r>
          </a:p>
          <a:p>
            <a:pPr lvl="1" algn="just"/>
            <a:r>
              <a:rPr lang="es-CL" dirty="0" smtClean="0"/>
              <a:t>Menores </a:t>
            </a:r>
            <a:r>
              <a:rPr lang="es-CL" dirty="0"/>
              <a:t>tasas de </a:t>
            </a:r>
            <a:r>
              <a:rPr lang="es-CL" dirty="0" smtClean="0"/>
              <a:t>productividad</a:t>
            </a:r>
            <a:r>
              <a:rPr lang="es-CL" dirty="0"/>
              <a:t>.</a:t>
            </a:r>
            <a:endParaRPr lang="es-CL" dirty="0" smtClean="0"/>
          </a:p>
          <a:p>
            <a:pPr lvl="1" algn="just"/>
            <a:r>
              <a:rPr lang="es-CL" dirty="0" smtClean="0"/>
              <a:t>Creciente </a:t>
            </a:r>
            <a:r>
              <a:rPr lang="es-CL" dirty="0"/>
              <a:t>descontento de </a:t>
            </a:r>
            <a:r>
              <a:rPr lang="es-CL" dirty="0" smtClean="0"/>
              <a:t>cliente. </a:t>
            </a:r>
          </a:p>
          <a:p>
            <a:pPr lvl="1" algn="just"/>
            <a:r>
              <a:rPr lang="es-CL" dirty="0" smtClean="0"/>
              <a:t>Insatisfacción </a:t>
            </a:r>
            <a:r>
              <a:rPr lang="es-CL" dirty="0"/>
              <a:t>de los </a:t>
            </a:r>
            <a:r>
              <a:rPr lang="es-CL" dirty="0" smtClean="0"/>
              <a:t>empleados.</a:t>
            </a:r>
          </a:p>
          <a:p>
            <a:pPr marL="457200" lvl="1" indent="0" algn="just">
              <a:buNone/>
            </a:pPr>
            <a:endParaRPr lang="es-CL" dirty="0" smtClean="0"/>
          </a:p>
          <a:p>
            <a:pPr algn="just"/>
            <a:r>
              <a:rPr lang="es-CL" dirty="0" smtClean="0"/>
              <a:t>Los </a:t>
            </a:r>
            <a:r>
              <a:rPr lang="es-CL" dirty="0"/>
              <a:t>cambios a corto plazo de los modelos </a:t>
            </a:r>
            <a:r>
              <a:rPr lang="es-CL" dirty="0" smtClean="0"/>
              <a:t>rutinarios </a:t>
            </a:r>
            <a:r>
              <a:rPr lang="es-CL" dirty="0"/>
              <a:t>y diarios, se acumulan a lo largo del tiempo y se convierten </a:t>
            </a:r>
            <a:r>
              <a:rPr lang="es-CL" dirty="0" smtClean="0"/>
              <a:t>en </a:t>
            </a:r>
            <a:r>
              <a:rPr lang="es-CL" dirty="0"/>
              <a:t>las creencias a largo plazo, profundamente arraizadas</a:t>
            </a:r>
            <a:r>
              <a:rPr lang="es-CL" dirty="0" smtClean="0"/>
              <a:t>.</a:t>
            </a:r>
            <a:endParaRPr lang="es-CL" dirty="0"/>
          </a:p>
        </p:txBody>
      </p:sp>
      <p:sp>
        <p:nvSpPr>
          <p:cNvPr id="5" name="Título 2"/>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CL" sz="3200" dirty="0" smtClean="0">
                <a:solidFill>
                  <a:schemeClr val="bg1"/>
                </a:solidFill>
              </a:rPr>
              <a:t>Reflexionemos…</a:t>
            </a:r>
            <a:endParaRPr lang="es-CL" sz="3200" dirty="0">
              <a:solidFill>
                <a:schemeClr val="bg1"/>
              </a:solidFill>
            </a:endParaRPr>
          </a:p>
        </p:txBody>
      </p:sp>
    </p:spTree>
    <p:extLst>
      <p:ext uri="{BB962C8B-B14F-4D97-AF65-F5344CB8AC3E}">
        <p14:creationId xmlns:p14="http://schemas.microsoft.com/office/powerpoint/2010/main" val="3474465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457200" y="1384300"/>
            <a:ext cx="8229600" cy="4525963"/>
          </a:xfrm>
        </p:spPr>
        <p:txBody>
          <a:bodyPr>
            <a:noAutofit/>
          </a:bodyPr>
          <a:lstStyle/>
          <a:p>
            <a:pPr algn="just"/>
            <a:r>
              <a:rPr lang="es-CL" sz="2500" dirty="0" smtClean="0"/>
              <a:t>Si </a:t>
            </a:r>
            <a:r>
              <a:rPr lang="es-CL" sz="2500" dirty="0"/>
              <a:t>se espera demasiado tiempo sin analizar </a:t>
            </a:r>
            <a:r>
              <a:rPr lang="es-CL" sz="2500" dirty="0" smtClean="0"/>
              <a:t>los distintos acontecimientos, ocurre lo de la </a:t>
            </a:r>
            <a:r>
              <a:rPr lang="es-CL" sz="2500" dirty="0"/>
              <a:t>rana del cuento, no encontrará la energía necesaria para saltar</a:t>
            </a:r>
            <a:r>
              <a:rPr lang="es-CL" sz="2500" dirty="0" smtClean="0"/>
              <a:t>.</a:t>
            </a:r>
          </a:p>
          <a:p>
            <a:pPr algn="just"/>
            <a:r>
              <a:rPr lang="es-CL" sz="2500" dirty="0"/>
              <a:t>Esta es la muerte de muchas compañías que no son capaces de encontrar ese punto de disparo para el cambio</a:t>
            </a:r>
            <a:r>
              <a:rPr lang="es-CL" sz="2500" dirty="0" smtClean="0"/>
              <a:t>.</a:t>
            </a:r>
          </a:p>
          <a:p>
            <a:pPr algn="just"/>
            <a:r>
              <a:rPr lang="es-CL" sz="2500" dirty="0" smtClean="0"/>
              <a:t>Las organizaciones deben ser efectivas y tener la capacidad </a:t>
            </a:r>
            <a:r>
              <a:rPr lang="es-CL" sz="2500" dirty="0"/>
              <a:t>de adecuarse a los cambios requeridos </a:t>
            </a:r>
            <a:r>
              <a:rPr lang="es-CL" sz="2500" dirty="0" smtClean="0"/>
              <a:t>para continuar </a:t>
            </a:r>
            <a:r>
              <a:rPr lang="es-CL" sz="2500" dirty="0"/>
              <a:t>dentro del mercado y no quedar “</a:t>
            </a:r>
            <a:r>
              <a:rPr lang="es-CL" sz="2500" dirty="0" smtClean="0"/>
              <a:t>obsoletas” </a:t>
            </a:r>
            <a:r>
              <a:rPr lang="es-CL" sz="2500" dirty="0"/>
              <a:t>o fuera del </a:t>
            </a:r>
            <a:r>
              <a:rPr lang="es-CL" sz="2500" dirty="0" smtClean="0"/>
              <a:t>sistema.</a:t>
            </a:r>
            <a:endParaRPr lang="es-CL" sz="2500"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124" y="4765760"/>
            <a:ext cx="2239076" cy="206684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2"/>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CL" sz="3200" dirty="0" smtClean="0">
                <a:solidFill>
                  <a:schemeClr val="bg1"/>
                </a:solidFill>
              </a:rPr>
              <a:t>Reflexionemos…</a:t>
            </a:r>
            <a:endParaRPr lang="es-CL" sz="3200" dirty="0">
              <a:solidFill>
                <a:schemeClr val="bg1"/>
              </a:solidFill>
            </a:endParaRPr>
          </a:p>
        </p:txBody>
      </p:sp>
    </p:spTree>
    <p:extLst>
      <p:ext uri="{BB962C8B-B14F-4D97-AF65-F5344CB8AC3E}">
        <p14:creationId xmlns:p14="http://schemas.microsoft.com/office/powerpoint/2010/main" val="1923997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3270771475"/>
              </p:ext>
            </p:extLst>
          </p:nvPr>
        </p:nvGraphicFramePr>
        <p:xfrm>
          <a:off x="457200" y="914401"/>
          <a:ext cx="8229600" cy="54525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ítulo 2"/>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CL" sz="3200" dirty="0" smtClean="0">
                <a:solidFill>
                  <a:schemeClr val="bg1"/>
                </a:solidFill>
              </a:rPr>
              <a:t>Ejemplos…</a:t>
            </a:r>
            <a:endParaRPr lang="es-CL" sz="3200" dirty="0">
              <a:solidFill>
                <a:schemeClr val="bg1"/>
              </a:solidFill>
            </a:endParaRPr>
          </a:p>
        </p:txBody>
      </p:sp>
    </p:spTree>
    <p:extLst>
      <p:ext uri="{BB962C8B-B14F-4D97-AF65-F5344CB8AC3E}">
        <p14:creationId xmlns:p14="http://schemas.microsoft.com/office/powerpoint/2010/main" val="166056007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1330</TotalTime>
  <Words>1344</Words>
  <Application>Microsoft Office PowerPoint</Application>
  <PresentationFormat>Presentación en pantalla (4:3)</PresentationFormat>
  <Paragraphs>158</Paragraphs>
  <Slides>20</Slides>
  <Notes>7</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20</vt:i4>
      </vt:variant>
    </vt:vector>
  </HeadingPairs>
  <TitlesOfParts>
    <vt:vector size="26" baseType="lpstr">
      <vt:lpstr>Arial</vt:lpstr>
      <vt:lpstr>Calibri</vt:lpstr>
      <vt:lpstr>Candara</vt:lpstr>
      <vt:lpstr>Myriad Pro</vt:lpstr>
      <vt:lpstr>Wingdings</vt:lpstr>
      <vt:lpstr>Tema de Office</vt:lpstr>
      <vt:lpstr>Presentación de PowerPoint</vt:lpstr>
      <vt:lpstr>Presentación de PowerPoint</vt:lpstr>
      <vt:lpstr>Presentación de PowerPoint</vt:lpstr>
      <vt:lpstr>Presentación de PowerPoint</vt:lpstr>
      <vt:lpstr>Presentación de PowerPoint</vt:lpstr>
      <vt:lpstr>Reflexionemos…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¿Cómo lograr una mejora en el proceso?</vt:lpstr>
      <vt:lpstr>Buenas prácticas</vt:lpstr>
      <vt:lpstr>Presentación de PowerPoint</vt:lpstr>
      <vt:lpstr>Malas prácticas</vt:lpstr>
      <vt:lpstr> Ejemplos </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Barbara</cp:lastModifiedBy>
  <cp:revision>144</cp:revision>
  <dcterms:created xsi:type="dcterms:W3CDTF">2014-04-29T13:43:09Z</dcterms:created>
  <dcterms:modified xsi:type="dcterms:W3CDTF">2018-08-22T15:43:50Z</dcterms:modified>
</cp:coreProperties>
</file>